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57" r:id="rId2"/>
    <p:sldId id="269" r:id="rId3"/>
    <p:sldId id="270" r:id="rId4"/>
    <p:sldId id="264" r:id="rId5"/>
    <p:sldId id="268" r:id="rId6"/>
    <p:sldId id="271" r:id="rId7"/>
    <p:sldId id="272" r:id="rId8"/>
    <p:sldId id="273" r:id="rId9"/>
    <p:sldId id="274" r:id="rId10"/>
    <p:sldId id="277" r:id="rId11"/>
    <p:sldId id="275" r:id="rId12"/>
    <p:sldId id="278" r:id="rId13"/>
    <p:sldId id="279" r:id="rId14"/>
    <p:sldId id="276" r:id="rId15"/>
    <p:sldId id="262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47C59D"/>
    <a:srgbClr val="0D8E78"/>
    <a:srgbClr val="BEE041"/>
    <a:srgbClr val="69CA7B"/>
    <a:srgbClr val="0D8F73"/>
    <a:srgbClr val="0C8986"/>
    <a:srgbClr val="40C4A1"/>
    <a:srgbClr val="97E165"/>
    <a:srgbClr val="6AD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94374" autoAdjust="0"/>
  </p:normalViewPr>
  <p:slideViewPr>
    <p:cSldViewPr>
      <p:cViewPr>
        <p:scale>
          <a:sx n="35" d="100"/>
          <a:sy n="35" d="100"/>
        </p:scale>
        <p:origin x="1296" y="9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F372-B3D2-4D9F-BD08-5FA3E613082A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7B-4533-4D53-9CBF-3DA69FA35D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41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51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35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ধন্যবাদ</a:t>
            </a:r>
            <a:r>
              <a:rPr lang="bn-IN" baseline="0" dirty="0"/>
              <a:t> দ্বারা শ্রেণীর কার্যক্রম সমাপ্ত করা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8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9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41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52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95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5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14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1pPr>
            <a:lvl2pPr marL="35841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716839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107525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43367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920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150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5089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8673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483428" y="6387353"/>
            <a:ext cx="5588000" cy="165472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0" y="6677161"/>
            <a:ext cx="5682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716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Md.</a:t>
            </a:r>
            <a:r>
              <a:rPr lang="en-US" sz="1050" baseline="0" dirty="0" smtClean="0">
                <a:solidFill>
                  <a:schemeClr val="tx2"/>
                </a:solidFill>
              </a:rPr>
              <a:t> Abu Hasan, Assistant Teacher, Bijbag Govt. Primary School. Senbag, Noakhali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2500"/>
            </a:lvl1pPr>
            <a:lvl2pPr>
              <a:defRPr sz="2214"/>
            </a:lvl2pPr>
            <a:lvl3pPr>
              <a:defRPr sz="185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8419" indent="0">
              <a:buNone/>
              <a:defRPr sz="2214"/>
            </a:lvl2pPr>
            <a:lvl3pPr marL="716839" indent="0">
              <a:buNone/>
              <a:defRPr sz="1857"/>
            </a:lvl3pPr>
            <a:lvl4pPr marL="1075258" indent="0">
              <a:buNone/>
              <a:defRPr sz="1571"/>
            </a:lvl4pPr>
            <a:lvl5pPr marL="1433677" indent="0">
              <a:buNone/>
              <a:defRPr sz="1571"/>
            </a:lvl5pPr>
            <a:lvl6pPr marL="1792097" indent="0">
              <a:buNone/>
              <a:defRPr sz="1571"/>
            </a:lvl6pPr>
            <a:lvl7pPr marL="2150516" indent="0">
              <a:buNone/>
              <a:defRPr sz="1571"/>
            </a:lvl7pPr>
            <a:lvl8pPr marL="2508935" indent="0">
              <a:buNone/>
              <a:defRPr sz="1571"/>
            </a:lvl8pPr>
            <a:lvl9pPr marL="2867354" indent="0">
              <a:buNone/>
              <a:defRPr sz="15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0355" tIns="50178" rIns="100355" bIns="501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00355" tIns="50178" rIns="100355" bIns="501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l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ct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defTabSz="716839" rtl="0" eaLnBrk="1" latinLnBrk="0" hangingPunct="1">
        <a:spcBef>
          <a:spcPct val="0"/>
        </a:spcBef>
        <a:buNone/>
        <a:defRPr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5" indent="-268815" algn="l" defTabSz="71683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32" indent="-224012" algn="l" defTabSz="716839" rtl="0" eaLnBrk="1" latinLnBrk="0" hangingPunct="1">
        <a:spcBef>
          <a:spcPct val="20000"/>
        </a:spcBef>
        <a:buFont typeface="Arial" pitchFamily="34" charset="0"/>
        <a:buChar char="–"/>
        <a:defRPr sz="2214" kern="1200">
          <a:solidFill>
            <a:schemeClr val="tx1"/>
          </a:solidFill>
          <a:latin typeface="+mn-lt"/>
          <a:ea typeface="+mn-ea"/>
          <a:cs typeface="+mn-cs"/>
        </a:defRPr>
      </a:lvl2pPr>
      <a:lvl3pPr marL="896049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254468" indent="-179210" algn="l" defTabSz="716839" rtl="0" eaLnBrk="1" latinLnBrk="0" hangingPunct="1">
        <a:spcBef>
          <a:spcPct val="20000"/>
        </a:spcBef>
        <a:buFont typeface="Arial" pitchFamily="34" charset="0"/>
        <a:buChar char="–"/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12887" indent="-179210" algn="l" defTabSz="716839" rtl="0" eaLnBrk="1" latinLnBrk="0" hangingPunct="1">
        <a:spcBef>
          <a:spcPct val="20000"/>
        </a:spcBef>
        <a:buFont typeface="Arial" pitchFamily="34" charset="0"/>
        <a:buChar char="»"/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1971307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329726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68814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04656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5841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1683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75258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3367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209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50516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08935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867354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picture containing smoke, coming, dark, stack&#10;&#10;Description automatically generated">
            <a:extLst>
              <a:ext uri="{FF2B5EF4-FFF2-40B4-BE49-F238E27FC236}">
                <a16:creationId xmlns:a16="http://schemas.microsoft.com/office/drawing/2014/main" id="{2069E08B-6C4D-47CE-9390-21ED3BD14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73" y="209798"/>
            <a:ext cx="2682980" cy="17409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1C94BD-B2EB-4739-A3FB-9C7C2F462DF5}"/>
              </a:ext>
            </a:extLst>
          </p:cNvPr>
          <p:cNvSpPr txBox="1"/>
          <p:nvPr/>
        </p:nvSpPr>
        <p:spPr>
          <a:xfrm>
            <a:off x="0" y="2998113"/>
            <a:ext cx="7238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0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0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0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0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94" y="1221546"/>
            <a:ext cx="2164109" cy="1623082"/>
          </a:xfrm>
          <a:prstGeom prst="rect">
            <a:avLst/>
          </a:prstGeom>
        </p:spPr>
      </p:pic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624BA937-0091-4A8D-A662-2585D344CFCC}"/>
              </a:ext>
            </a:extLst>
          </p:cNvPr>
          <p:cNvSpPr/>
          <p:nvPr/>
        </p:nvSpPr>
        <p:spPr>
          <a:xfrm>
            <a:off x="-4741913" y="0"/>
            <a:ext cx="16947157" cy="6858000"/>
          </a:xfrm>
          <a:custGeom>
            <a:avLst/>
            <a:gdLst>
              <a:gd name="connsiteX0" fmla="*/ 0 w 16947157"/>
              <a:gd name="connsiteY0" fmla="*/ 0 h 6858000"/>
              <a:gd name="connsiteX1" fmla="*/ 16947157 w 16947157"/>
              <a:gd name="connsiteY1" fmla="*/ 0 h 6858000"/>
              <a:gd name="connsiteX2" fmla="*/ 16947157 w 16947157"/>
              <a:gd name="connsiteY2" fmla="*/ 6858000 h 6858000"/>
              <a:gd name="connsiteX3" fmla="*/ 0 w 16947157"/>
              <a:gd name="connsiteY3" fmla="*/ 6858000 h 6858000"/>
              <a:gd name="connsiteX4" fmla="*/ 1124850 w 16947157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47157" h="6858000">
                <a:moveTo>
                  <a:pt x="0" y="0"/>
                </a:moveTo>
                <a:lnTo>
                  <a:pt x="16947157" y="0"/>
                </a:lnTo>
                <a:lnTo>
                  <a:pt x="16947157" y="6858000"/>
                </a:lnTo>
                <a:lnTo>
                  <a:pt x="0" y="6858000"/>
                </a:lnTo>
                <a:lnTo>
                  <a:pt x="1124850" y="34290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235A0948-B624-47A3-B7EB-CD2CA47B32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20924" r="7135" b="23898"/>
          <a:stretch/>
        </p:blipFill>
        <p:spPr>
          <a:xfrm rot="5400000">
            <a:off x="-6210894" y="1536896"/>
            <a:ext cx="4164037" cy="37842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05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1.04244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1.04244 0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2.59259E-6 L -1.19428 2.59259E-6 " pathEditMode="relative" rAng="0" ptsTypes="AA">
                                      <p:cBhvr>
                                        <p:cTn id="10" dur="1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1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54167E-6 3.7037E-6 L -1.19427 3.7037E-6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19800" y="680434"/>
            <a:ext cx="152400" cy="5486400"/>
          </a:xfrm>
          <a:prstGeom prst="rect">
            <a:avLst/>
          </a:prstGeom>
          <a:solidFill>
            <a:srgbClr val="0D8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8E78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19800" y="680434"/>
            <a:ext cx="152400" cy="5486400"/>
          </a:xfrm>
          <a:prstGeom prst="rect">
            <a:avLst/>
          </a:prstGeom>
          <a:solidFill>
            <a:srgbClr val="0D8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8E7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4441" y="2667000"/>
            <a:ext cx="57631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দশক পরে আমি </a:t>
            </a:r>
            <a:r>
              <a:rPr lang="bn-BD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endParaRPr lang="en-US" sz="4800" b="1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 পাশ করি?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62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alf Frame 2"/>
          <p:cNvSpPr/>
          <p:nvPr/>
        </p:nvSpPr>
        <p:spPr>
          <a:xfrm>
            <a:off x="4343400" y="1600200"/>
            <a:ext cx="2667000" cy="2590800"/>
          </a:xfrm>
          <a:prstGeom prst="halfFrame">
            <a:avLst>
              <a:gd name="adj1" fmla="val 9387"/>
              <a:gd name="adj2" fmla="val 9932"/>
            </a:avLst>
          </a:prstGeom>
          <a:solidFill>
            <a:srgbClr val="40C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 flipV="1">
            <a:off x="4495800" y="1752600"/>
            <a:ext cx="2667000" cy="2590800"/>
          </a:xfrm>
          <a:prstGeom prst="halfFrame">
            <a:avLst>
              <a:gd name="adj1" fmla="val 9387"/>
              <a:gd name="adj2" fmla="val 9932"/>
            </a:avLst>
          </a:prstGeom>
          <a:solidFill>
            <a:srgbClr val="40C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0850" y="2170837"/>
            <a:ext cx="5676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ছরে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রাকিব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ন্ধুর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36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8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21563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1563 -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D3CE0113-7DC3-4BA0-88B6-8FEF652F0B7E}"/>
              </a:ext>
            </a:extLst>
          </p:cNvPr>
          <p:cNvSpPr/>
          <p:nvPr/>
        </p:nvSpPr>
        <p:spPr>
          <a:xfrm>
            <a:off x="4527229" y="141668"/>
            <a:ext cx="7505114" cy="4752535"/>
          </a:xfrm>
          <a:prstGeom prst="cloud">
            <a:avLst/>
          </a:prstGeom>
          <a:solidFill>
            <a:srgbClr val="40C4A1"/>
          </a:solidFill>
          <a:ln>
            <a:solidFill>
              <a:srgbClr val="0D8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রথম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শতাব্দী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  ১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২০০০ ব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রও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আমারা বর্তমানে ২১ শতাব্দীতে রয়েছি যা ২০০১ সালে শুরু হয়েছিল ১৫০১ সালে।</a:t>
            </a:r>
          </a:p>
          <a:p>
            <a:pPr algn="ctr"/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 শতক শুরু হয়েছিল ১৫০১ সালে।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D3CE0113-7DC3-4BA0-88B6-8FEF652F0B7E}"/>
              </a:ext>
            </a:extLst>
          </p:cNvPr>
          <p:cNvSpPr/>
          <p:nvPr/>
        </p:nvSpPr>
        <p:spPr>
          <a:xfrm>
            <a:off x="2546029" y="2819400"/>
            <a:ext cx="1981200" cy="1704106"/>
          </a:xfrm>
          <a:prstGeom prst="cloud">
            <a:avLst/>
          </a:prstGeom>
          <a:solidFill>
            <a:srgbClr val="40C4A1"/>
          </a:solidFill>
          <a:ln>
            <a:solidFill>
              <a:srgbClr val="0D8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D3CE0113-7DC3-4BA0-88B6-8FEF652F0B7E}"/>
              </a:ext>
            </a:extLst>
          </p:cNvPr>
          <p:cNvSpPr/>
          <p:nvPr/>
        </p:nvSpPr>
        <p:spPr>
          <a:xfrm>
            <a:off x="1855400" y="4364562"/>
            <a:ext cx="968829" cy="833327"/>
          </a:xfrm>
          <a:prstGeom prst="cloud">
            <a:avLst/>
          </a:prstGeom>
          <a:solidFill>
            <a:srgbClr val="40C4A1"/>
          </a:solidFill>
          <a:ln>
            <a:solidFill>
              <a:srgbClr val="0D8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D3CE0113-7DC3-4BA0-88B6-8FEF652F0B7E}"/>
              </a:ext>
            </a:extLst>
          </p:cNvPr>
          <p:cNvSpPr/>
          <p:nvPr/>
        </p:nvSpPr>
        <p:spPr>
          <a:xfrm>
            <a:off x="1371600" y="5197889"/>
            <a:ext cx="622288" cy="535254"/>
          </a:xfrm>
          <a:prstGeom prst="cloud">
            <a:avLst/>
          </a:prstGeom>
          <a:solidFill>
            <a:srgbClr val="40C4A1"/>
          </a:solidFill>
          <a:ln>
            <a:solidFill>
              <a:srgbClr val="0D8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D3CE0113-7DC3-4BA0-88B6-8FEF652F0B7E}"/>
              </a:ext>
            </a:extLst>
          </p:cNvPr>
          <p:cNvSpPr/>
          <p:nvPr/>
        </p:nvSpPr>
        <p:spPr>
          <a:xfrm>
            <a:off x="914400" y="5943600"/>
            <a:ext cx="299519" cy="257628"/>
          </a:xfrm>
          <a:prstGeom prst="cloud">
            <a:avLst/>
          </a:prstGeom>
          <a:solidFill>
            <a:srgbClr val="40C4A1"/>
          </a:solidFill>
          <a:ln>
            <a:solidFill>
              <a:srgbClr val="0D8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25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hevron 1"/>
          <p:cNvSpPr/>
          <p:nvPr/>
        </p:nvSpPr>
        <p:spPr>
          <a:xfrm>
            <a:off x="1849630" y="1241466"/>
            <a:ext cx="1139353" cy="1153052"/>
          </a:xfrm>
          <a:prstGeom prst="chevron">
            <a:avLst>
              <a:gd name="adj" fmla="val 46191"/>
            </a:avLst>
          </a:prstGeom>
          <a:solidFill>
            <a:srgbClr val="0D8F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991211" y="1241466"/>
            <a:ext cx="1141068" cy="1153052"/>
          </a:xfrm>
          <a:prstGeom prst="homePlate">
            <a:avLst/>
          </a:prstGeom>
          <a:solidFill>
            <a:srgbClr val="0C898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2708049" y="1237836"/>
            <a:ext cx="1139353" cy="1153052"/>
          </a:xfrm>
          <a:prstGeom prst="chevron">
            <a:avLst>
              <a:gd name="adj" fmla="val 46191"/>
            </a:avLst>
          </a:prstGeom>
          <a:solidFill>
            <a:srgbClr val="47C59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562896" y="1219692"/>
            <a:ext cx="1139353" cy="1153052"/>
          </a:xfrm>
          <a:prstGeom prst="chevron">
            <a:avLst>
              <a:gd name="adj" fmla="val 46191"/>
            </a:avLst>
          </a:prstGeom>
          <a:solidFill>
            <a:srgbClr val="69CA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4419600" y="1228763"/>
            <a:ext cx="6817486" cy="1153053"/>
          </a:xfrm>
          <a:prstGeom prst="notchedRightArrow">
            <a:avLst>
              <a:gd name="adj1" fmla="val 100000"/>
              <a:gd name="adj2" fmla="val 43175"/>
            </a:avLst>
          </a:prstGeom>
          <a:solidFill>
            <a:srgbClr val="0D8E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1600-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---১৬ শ  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849630" y="2765466"/>
            <a:ext cx="1139353" cy="1153052"/>
          </a:xfrm>
          <a:prstGeom prst="chevron">
            <a:avLst>
              <a:gd name="adj" fmla="val 46191"/>
            </a:avLst>
          </a:prstGeom>
          <a:solidFill>
            <a:srgbClr val="0D8F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991211" y="2765466"/>
            <a:ext cx="1141068" cy="1153052"/>
          </a:xfrm>
          <a:prstGeom prst="homePlate">
            <a:avLst/>
          </a:prstGeom>
          <a:solidFill>
            <a:srgbClr val="0C898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hevron 10"/>
          <p:cNvSpPr/>
          <p:nvPr/>
        </p:nvSpPr>
        <p:spPr>
          <a:xfrm>
            <a:off x="2708049" y="2761836"/>
            <a:ext cx="1139353" cy="1153052"/>
          </a:xfrm>
          <a:prstGeom prst="chevron">
            <a:avLst>
              <a:gd name="adj" fmla="val 46191"/>
            </a:avLst>
          </a:prstGeom>
          <a:solidFill>
            <a:srgbClr val="47C59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562896" y="2743692"/>
            <a:ext cx="1139353" cy="1153052"/>
          </a:xfrm>
          <a:prstGeom prst="chevron">
            <a:avLst>
              <a:gd name="adj" fmla="val 46191"/>
            </a:avLst>
          </a:prstGeom>
          <a:solidFill>
            <a:srgbClr val="69CA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4419600" y="2752763"/>
            <a:ext cx="6817486" cy="1153053"/>
          </a:xfrm>
          <a:prstGeom prst="notchedRightArrow">
            <a:avLst>
              <a:gd name="adj1" fmla="val 100000"/>
              <a:gd name="adj2" fmla="val 43175"/>
            </a:avLst>
          </a:prstGeom>
          <a:solidFill>
            <a:srgbClr val="0D8E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১৭০১ ----১৮ 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1849630" y="4356103"/>
            <a:ext cx="1139353" cy="1153052"/>
          </a:xfrm>
          <a:prstGeom prst="chevron">
            <a:avLst>
              <a:gd name="adj" fmla="val 46191"/>
            </a:avLst>
          </a:prstGeom>
          <a:solidFill>
            <a:srgbClr val="0D8F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991211" y="4356103"/>
            <a:ext cx="1141068" cy="1153052"/>
          </a:xfrm>
          <a:prstGeom prst="homePlate">
            <a:avLst/>
          </a:prstGeom>
          <a:solidFill>
            <a:srgbClr val="0C898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evron 15"/>
          <p:cNvSpPr/>
          <p:nvPr/>
        </p:nvSpPr>
        <p:spPr>
          <a:xfrm>
            <a:off x="2708049" y="4352473"/>
            <a:ext cx="1139353" cy="1153052"/>
          </a:xfrm>
          <a:prstGeom prst="chevron">
            <a:avLst>
              <a:gd name="adj" fmla="val 46191"/>
            </a:avLst>
          </a:prstGeom>
          <a:solidFill>
            <a:srgbClr val="47C59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3562896" y="4334329"/>
            <a:ext cx="1139353" cy="1153052"/>
          </a:xfrm>
          <a:prstGeom prst="chevron">
            <a:avLst>
              <a:gd name="adj" fmla="val 46191"/>
            </a:avLst>
          </a:prstGeom>
          <a:solidFill>
            <a:srgbClr val="69CA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Notched Right Arrow 17"/>
          <p:cNvSpPr/>
          <p:nvPr/>
        </p:nvSpPr>
        <p:spPr>
          <a:xfrm>
            <a:off x="4419600" y="4343400"/>
            <a:ext cx="6817486" cy="1153053"/>
          </a:xfrm>
          <a:prstGeom prst="notchedRightArrow">
            <a:avLst>
              <a:gd name="adj1" fmla="val 100000"/>
              <a:gd name="adj2" fmla="val 43175"/>
            </a:avLst>
          </a:prstGeom>
          <a:solidFill>
            <a:srgbClr val="0D8E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১৮৯৯ --- ১৯ শ 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68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4251"/>
            <a:ext cx="4743674" cy="2667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514736-DD27-42AC-AA08-5BD14F9DF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56647"/>
              </p:ext>
            </p:extLst>
          </p:nvPr>
        </p:nvGraphicFramePr>
        <p:xfrm>
          <a:off x="1836866" y="3553835"/>
          <a:ext cx="9357360" cy="2421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9120">
                  <a:extLst>
                    <a:ext uri="{9D8B030D-6E8A-4147-A177-3AD203B41FA5}">
                      <a16:colId xmlns:a16="http://schemas.microsoft.com/office/drawing/2014/main" val="2769504572"/>
                    </a:ext>
                  </a:extLst>
                </a:gridCol>
                <a:gridCol w="3119120">
                  <a:extLst>
                    <a:ext uri="{9D8B030D-6E8A-4147-A177-3AD203B41FA5}">
                      <a16:colId xmlns:a16="http://schemas.microsoft.com/office/drawing/2014/main" val="2839483524"/>
                    </a:ext>
                  </a:extLst>
                </a:gridCol>
                <a:gridCol w="3119120">
                  <a:extLst>
                    <a:ext uri="{9D8B030D-6E8A-4147-A177-3AD203B41FA5}">
                      <a16:colId xmlns:a16="http://schemas.microsoft.com/office/drawing/2014/main" val="2914149925"/>
                    </a:ext>
                  </a:extLst>
                </a:gridCol>
              </a:tblGrid>
              <a:tr h="593103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দল </a:t>
                      </a:r>
                    </a:p>
                  </a:txBody>
                  <a:tcPr>
                    <a:solidFill>
                      <a:srgbClr val="47C5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 দল</a:t>
                      </a:r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47C5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 দল</a:t>
                      </a:r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47C5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52814"/>
                  </a:ext>
                </a:extLst>
              </a:tr>
              <a:tr h="422317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bg1"/>
                          </a:solidFill>
                        </a:rPr>
                        <a:t>১৫০০,১৬০১,১৮৯৯।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7C5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bg1"/>
                          </a:solidFill>
                        </a:rPr>
                        <a:t>১৭০১,১৮০৯,২০১৭ ।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7C5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bg1"/>
                          </a:solidFill>
                        </a:rPr>
                        <a:t>১২০০,১৫২২,১৬০৮।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7C5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848077"/>
                  </a:ext>
                </a:extLst>
              </a:tr>
              <a:tr h="422317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47C5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47C5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47C5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65728"/>
                  </a:ext>
                </a:extLst>
              </a:tr>
              <a:tr h="422317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47C5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47C5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47C5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730041"/>
                  </a:ext>
                </a:extLst>
              </a:tr>
              <a:tr h="42231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47C5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47C5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47C5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91629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C48591A-B778-49D1-9845-CE820A7582BA}"/>
              </a:ext>
            </a:extLst>
          </p:cNvPr>
          <p:cNvSpPr txBox="1"/>
          <p:nvPr/>
        </p:nvSpPr>
        <p:spPr>
          <a:xfrm>
            <a:off x="5029201" y="700847"/>
            <a:ext cx="6165026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প্রতিটি সাল কোন শতাব্দীর?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460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29885" y="3429000"/>
            <a:ext cx="9408430" cy="2582391"/>
            <a:chOff x="1783356" y="3312215"/>
            <a:chExt cx="9408430" cy="2582391"/>
          </a:xfrm>
        </p:grpSpPr>
        <p:grpSp>
          <p:nvGrpSpPr>
            <p:cNvPr id="17" name="Group 16"/>
            <p:cNvGrpSpPr/>
            <p:nvPr/>
          </p:nvGrpSpPr>
          <p:grpSpPr>
            <a:xfrm>
              <a:off x="1855436" y="3312215"/>
              <a:ext cx="9336350" cy="2582391"/>
              <a:chOff x="-682563" y="-37225"/>
              <a:chExt cx="6349439" cy="2582391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614806" y="84010"/>
                <a:ext cx="5052070" cy="2461156"/>
                <a:chOff x="764278" y="265515"/>
                <a:chExt cx="5052070" cy="2861483"/>
              </a:xfrm>
            </p:grpSpPr>
            <p:sp>
              <p:nvSpPr>
                <p:cNvPr id="37" name="Left Bracket 12">
                  <a:extLst>
                    <a:ext uri="{FF2B5EF4-FFF2-40B4-BE49-F238E27FC236}">
                      <a16:creationId xmlns:a16="http://schemas.microsoft.com/office/drawing/2014/main" id="{9A036B36-32C2-451B-BCB8-E0DF87143723}"/>
                    </a:ext>
                  </a:extLst>
                </p:cNvPr>
                <p:cNvSpPr/>
                <p:nvPr/>
              </p:nvSpPr>
              <p:spPr>
                <a:xfrm>
                  <a:off x="764278" y="837797"/>
                  <a:ext cx="3731471" cy="1248136"/>
                </a:xfrm>
                <a:custGeom>
                  <a:avLst/>
                  <a:gdLst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74013" h="1434903" stroke="0" extrusionOk="0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  <a:lnTo>
                        <a:pt x="3674013" y="1434903"/>
                      </a:lnTo>
                      <a:close/>
                    </a:path>
                    <a:path w="3674013" h="1434903" fill="none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</a:path>
                  </a:pathLst>
                </a:custGeom>
                <a:ln w="9525">
                  <a:solidFill>
                    <a:schemeClr val="bg1">
                      <a:lumMod val="9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34A22F80-88B5-42CC-B09D-C7930205BCCA}"/>
                    </a:ext>
                  </a:extLst>
                </p:cNvPr>
                <p:cNvGrpSpPr/>
                <p:nvPr/>
              </p:nvGrpSpPr>
              <p:grpSpPr>
                <a:xfrm flipH="1">
                  <a:off x="1961295" y="265515"/>
                  <a:ext cx="3855053" cy="2861483"/>
                  <a:chOff x="573864" y="434268"/>
                  <a:chExt cx="3914382" cy="3289669"/>
                </a:xfrm>
              </p:grpSpPr>
              <p:sp>
                <p:nvSpPr>
                  <p:cNvPr id="24" name="Freeform: Shape 9">
                    <a:extLst>
                      <a:ext uri="{FF2B5EF4-FFF2-40B4-BE49-F238E27FC236}">
                        <a16:creationId xmlns:a16="http://schemas.microsoft.com/office/drawing/2014/main" id="{8A9B883D-EF96-429C-A314-F138863FD1A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86220" y="121912"/>
                    <a:ext cx="3289669" cy="3914382"/>
                  </a:xfrm>
                  <a:custGeom>
                    <a:avLst/>
                    <a:gdLst>
                      <a:gd name="connsiteX0" fmla="*/ 1561514 w 1561514"/>
                      <a:gd name="connsiteY0" fmla="*/ 260258 h 3914382"/>
                      <a:gd name="connsiteX1" fmla="*/ 1561514 w 1561514"/>
                      <a:gd name="connsiteY1" fmla="*/ 3914382 h 3914382"/>
                      <a:gd name="connsiteX2" fmla="*/ 1090247 w 1561514"/>
                      <a:gd name="connsiteY2" fmla="*/ 3914382 h 3914382"/>
                      <a:gd name="connsiteX3" fmla="*/ 1083959 w 1561514"/>
                      <a:gd name="connsiteY3" fmla="*/ 3852012 h 3914382"/>
                      <a:gd name="connsiteX4" fmla="*/ 780757 w 1561514"/>
                      <a:gd name="connsiteY4" fmla="*/ 3604895 h 3914382"/>
                      <a:gd name="connsiteX5" fmla="*/ 477555 w 1561514"/>
                      <a:gd name="connsiteY5" fmla="*/ 3852012 h 3914382"/>
                      <a:gd name="connsiteX6" fmla="*/ 471267 w 1561514"/>
                      <a:gd name="connsiteY6" fmla="*/ 3914382 h 3914382"/>
                      <a:gd name="connsiteX7" fmla="*/ 0 w 1561514"/>
                      <a:gd name="connsiteY7" fmla="*/ 3914382 h 3914382"/>
                      <a:gd name="connsiteX8" fmla="*/ 0 w 1561514"/>
                      <a:gd name="connsiteY8" fmla="*/ 260258 h 3914382"/>
                      <a:gd name="connsiteX9" fmla="*/ 260258 w 1561514"/>
                      <a:gd name="connsiteY9" fmla="*/ 0 h 3914382"/>
                      <a:gd name="connsiteX10" fmla="*/ 1301256 w 1561514"/>
                      <a:gd name="connsiteY10" fmla="*/ 0 h 3914382"/>
                      <a:gd name="connsiteX11" fmla="*/ 1561514 w 1561514"/>
                      <a:gd name="connsiteY11" fmla="*/ 260258 h 3914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561514" h="3914382">
                        <a:moveTo>
                          <a:pt x="1561514" y="260258"/>
                        </a:moveTo>
                        <a:lnTo>
                          <a:pt x="1561514" y="3914382"/>
                        </a:lnTo>
                        <a:lnTo>
                          <a:pt x="1090247" y="3914382"/>
                        </a:lnTo>
                        <a:lnTo>
                          <a:pt x="1083959" y="3852012"/>
                        </a:lnTo>
                        <a:cubicBezTo>
                          <a:pt x="1055100" y="3710983"/>
                          <a:pt x="930318" y="3604895"/>
                          <a:pt x="780757" y="3604895"/>
                        </a:cubicBezTo>
                        <a:cubicBezTo>
                          <a:pt x="631196" y="3604895"/>
                          <a:pt x="506413" y="3710983"/>
                          <a:pt x="477555" y="3852012"/>
                        </a:cubicBezTo>
                        <a:lnTo>
                          <a:pt x="471267" y="3914382"/>
                        </a:lnTo>
                        <a:lnTo>
                          <a:pt x="0" y="3914382"/>
                        </a:lnTo>
                        <a:lnTo>
                          <a:pt x="0" y="260258"/>
                        </a:lnTo>
                        <a:cubicBezTo>
                          <a:pt x="0" y="116521"/>
                          <a:pt x="116521" y="0"/>
                          <a:pt x="260258" y="0"/>
                        </a:cubicBezTo>
                        <a:lnTo>
                          <a:pt x="1301256" y="0"/>
                        </a:lnTo>
                        <a:cubicBezTo>
                          <a:pt x="1444993" y="0"/>
                          <a:pt x="1561514" y="116521"/>
                          <a:pt x="1561514" y="260258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23A6E8"/>
                      </a:gs>
                      <a:gs pos="100000">
                        <a:srgbClr val="0066CC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Left Bracket 12">
                    <a:extLst>
                      <a:ext uri="{FF2B5EF4-FFF2-40B4-BE49-F238E27FC236}">
                        <a16:creationId xmlns:a16="http://schemas.microsoft.com/office/drawing/2014/main" id="{9A036B36-32C2-451B-BCB8-E0DF87143723}"/>
                      </a:ext>
                    </a:extLst>
                  </p:cNvPr>
                  <p:cNvSpPr/>
                  <p:nvPr/>
                </p:nvSpPr>
                <p:spPr>
                  <a:xfrm>
                    <a:off x="741080" y="675417"/>
                    <a:ext cx="3747166" cy="2682191"/>
                  </a:xfrm>
                  <a:custGeom>
                    <a:avLst/>
                    <a:gdLst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4" fmla="*/ 3674013 w 3674013"/>
                      <a:gd name="connsiteY4" fmla="*/ 1434903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4" fmla="*/ 3674013 w 3674013"/>
                      <a:gd name="connsiteY4" fmla="*/ 1434903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74013" h="1434903" stroke="0" extrusionOk="0">
                        <a:moveTo>
                          <a:pt x="3674013" y="1434903"/>
                        </a:moveTo>
                        <a:cubicBezTo>
                          <a:pt x="1644912" y="1434903"/>
                          <a:pt x="0" y="1416003"/>
                          <a:pt x="0" y="1392688"/>
                        </a:cubicBezTo>
                        <a:lnTo>
                          <a:pt x="0" y="42215"/>
                        </a:lnTo>
                        <a:cubicBezTo>
                          <a:pt x="0" y="18900"/>
                          <a:pt x="1644912" y="0"/>
                          <a:pt x="3674013" y="0"/>
                        </a:cubicBezTo>
                        <a:lnTo>
                          <a:pt x="3674013" y="1434903"/>
                        </a:lnTo>
                        <a:close/>
                      </a:path>
                      <a:path w="3674013" h="1434903" fill="none">
                        <a:moveTo>
                          <a:pt x="3674013" y="1434903"/>
                        </a:moveTo>
                        <a:cubicBezTo>
                          <a:pt x="1644912" y="1434903"/>
                          <a:pt x="0" y="1416003"/>
                          <a:pt x="0" y="1392688"/>
                        </a:cubicBezTo>
                        <a:lnTo>
                          <a:pt x="0" y="42215"/>
                        </a:lnTo>
                        <a:cubicBezTo>
                          <a:pt x="0" y="18900"/>
                          <a:pt x="1644912" y="0"/>
                          <a:pt x="3674013" y="0"/>
                        </a:cubicBezTo>
                      </a:path>
                    </a:pathLst>
                  </a:custGeom>
                  <a:ln w="9525">
                    <a:solidFill>
                      <a:schemeClr val="bg1">
                        <a:lumMod val="9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9" name="TextBox 18"/>
              <p:cNvSpPr txBox="1"/>
              <p:nvPr/>
            </p:nvSpPr>
            <p:spPr>
              <a:xfrm>
                <a:off x="-682563" y="-37225"/>
                <a:ext cx="278090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800" dirty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দশক,যুগ এবং শতাব্দী কী তা লিখ ।</a:t>
                </a:r>
                <a:endParaRPr lang="en-US" sz="4800" dirty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783356" y="3433450"/>
              <a:ext cx="5668552" cy="2461156"/>
              <a:chOff x="573864" y="427871"/>
              <a:chExt cx="3914382" cy="3289669"/>
            </a:xfrm>
          </p:grpSpPr>
          <p:sp>
            <p:nvSpPr>
              <p:cNvPr id="44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886220" y="115515"/>
                <a:ext cx="3289669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741080" y="675417"/>
                <a:ext cx="3747166" cy="2682191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69" y="30733"/>
            <a:ext cx="5652069" cy="292232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14400" y="897251"/>
            <a:ext cx="4974901" cy="1189292"/>
            <a:chOff x="491226" y="536760"/>
            <a:chExt cx="4974901" cy="1189292"/>
          </a:xfrm>
        </p:grpSpPr>
        <p:grpSp>
          <p:nvGrpSpPr>
            <p:cNvPr id="20" name="Group 19"/>
            <p:cNvGrpSpPr/>
            <p:nvPr/>
          </p:nvGrpSpPr>
          <p:grpSpPr>
            <a:xfrm>
              <a:off x="491226" y="536760"/>
              <a:ext cx="4974901" cy="1189292"/>
              <a:chOff x="640698" y="791908"/>
              <a:chExt cx="4974901" cy="138274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F9EDF0F-C82A-48B3-9399-93E30D6B48F6}"/>
                  </a:ext>
                </a:extLst>
              </p:cNvPr>
              <p:cNvGrpSpPr/>
              <p:nvPr/>
            </p:nvGrpSpPr>
            <p:grpSpPr>
              <a:xfrm>
                <a:off x="640698" y="791910"/>
                <a:ext cx="4082494" cy="1382738"/>
                <a:chOff x="1543242" y="699188"/>
                <a:chExt cx="4145323" cy="1589648"/>
              </a:xfrm>
            </p:grpSpPr>
            <p:sp>
              <p:nvSpPr>
                <p:cNvPr id="33" name="Freeform: Shape 25">
                  <a:extLst>
                    <a:ext uri="{FF2B5EF4-FFF2-40B4-BE49-F238E27FC236}">
                      <a16:creationId xmlns:a16="http://schemas.microsoft.com/office/drawing/2014/main" id="{28D15D18-648A-42E4-BF22-01898E8B0AC0}"/>
                    </a:ext>
                  </a:extLst>
                </p:cNvPr>
                <p:cNvSpPr/>
                <p:nvPr/>
              </p:nvSpPr>
              <p:spPr>
                <a:xfrm rot="16200000">
                  <a:off x="4522709" y="1122979"/>
                  <a:ext cx="1561514" cy="770199"/>
                </a:xfrm>
                <a:custGeom>
                  <a:avLst/>
                  <a:gdLst>
                    <a:gd name="connsiteX0" fmla="*/ 1561514 w 1561514"/>
                    <a:gd name="connsiteY0" fmla="*/ 0 h 641295"/>
                    <a:gd name="connsiteX1" fmla="*/ 1561514 w 1561514"/>
                    <a:gd name="connsiteY1" fmla="*/ 641295 h 641295"/>
                    <a:gd name="connsiteX2" fmla="*/ 1090247 w 1561514"/>
                    <a:gd name="connsiteY2" fmla="*/ 641295 h 641295"/>
                    <a:gd name="connsiteX3" fmla="*/ 1083959 w 1561514"/>
                    <a:gd name="connsiteY3" fmla="*/ 578925 h 641295"/>
                    <a:gd name="connsiteX4" fmla="*/ 780757 w 1561514"/>
                    <a:gd name="connsiteY4" fmla="*/ 331808 h 641295"/>
                    <a:gd name="connsiteX5" fmla="*/ 477555 w 1561514"/>
                    <a:gd name="connsiteY5" fmla="*/ 578925 h 641295"/>
                    <a:gd name="connsiteX6" fmla="*/ 471267 w 1561514"/>
                    <a:gd name="connsiteY6" fmla="*/ 641295 h 641295"/>
                    <a:gd name="connsiteX7" fmla="*/ 0 w 1561514"/>
                    <a:gd name="connsiteY7" fmla="*/ 641295 h 641295"/>
                    <a:gd name="connsiteX8" fmla="*/ 0 w 1561514"/>
                    <a:gd name="connsiteY8" fmla="*/ 0 h 641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61514" h="641295">
                      <a:moveTo>
                        <a:pt x="1561514" y="0"/>
                      </a:moveTo>
                      <a:lnTo>
                        <a:pt x="1561514" y="641295"/>
                      </a:lnTo>
                      <a:lnTo>
                        <a:pt x="1090247" y="641295"/>
                      </a:lnTo>
                      <a:lnTo>
                        <a:pt x="1083959" y="578925"/>
                      </a:lnTo>
                      <a:cubicBezTo>
                        <a:pt x="1055100" y="437896"/>
                        <a:pt x="930318" y="331808"/>
                        <a:pt x="780757" y="331808"/>
                      </a:cubicBezTo>
                      <a:cubicBezTo>
                        <a:pt x="631196" y="331808"/>
                        <a:pt x="506413" y="437896"/>
                        <a:pt x="477555" y="578925"/>
                      </a:cubicBezTo>
                      <a:lnTo>
                        <a:pt x="471267" y="641295"/>
                      </a:lnTo>
                      <a:lnTo>
                        <a:pt x="0" y="6412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alpha val="22000"/>
                  </a:schemeClr>
                </a:solidFill>
                <a:ln>
                  <a:noFill/>
                </a:ln>
                <a:effectLst>
                  <a:softEdge rad="1016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34A22F80-88B5-42CC-B09D-C7930205BCCA}"/>
                    </a:ext>
                  </a:extLst>
                </p:cNvPr>
                <p:cNvGrpSpPr/>
                <p:nvPr/>
              </p:nvGrpSpPr>
              <p:grpSpPr>
                <a:xfrm>
                  <a:off x="1543242" y="699188"/>
                  <a:ext cx="3914382" cy="1561514"/>
                  <a:chOff x="777702" y="1039430"/>
                  <a:chExt cx="3914382" cy="1561514"/>
                </a:xfrm>
              </p:grpSpPr>
              <p:sp>
                <p:nvSpPr>
                  <p:cNvPr id="35" name="Freeform: Shape 9">
                    <a:extLst>
                      <a:ext uri="{FF2B5EF4-FFF2-40B4-BE49-F238E27FC236}">
                        <a16:creationId xmlns:a16="http://schemas.microsoft.com/office/drawing/2014/main" id="{8A9B883D-EF96-429C-A314-F138863FD1A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54136" y="-137004"/>
                    <a:ext cx="1561514" cy="3914382"/>
                  </a:xfrm>
                  <a:custGeom>
                    <a:avLst/>
                    <a:gdLst>
                      <a:gd name="connsiteX0" fmla="*/ 1561514 w 1561514"/>
                      <a:gd name="connsiteY0" fmla="*/ 260258 h 3914382"/>
                      <a:gd name="connsiteX1" fmla="*/ 1561514 w 1561514"/>
                      <a:gd name="connsiteY1" fmla="*/ 3914382 h 3914382"/>
                      <a:gd name="connsiteX2" fmla="*/ 1090247 w 1561514"/>
                      <a:gd name="connsiteY2" fmla="*/ 3914382 h 3914382"/>
                      <a:gd name="connsiteX3" fmla="*/ 1083959 w 1561514"/>
                      <a:gd name="connsiteY3" fmla="*/ 3852012 h 3914382"/>
                      <a:gd name="connsiteX4" fmla="*/ 780757 w 1561514"/>
                      <a:gd name="connsiteY4" fmla="*/ 3604895 h 3914382"/>
                      <a:gd name="connsiteX5" fmla="*/ 477555 w 1561514"/>
                      <a:gd name="connsiteY5" fmla="*/ 3852012 h 3914382"/>
                      <a:gd name="connsiteX6" fmla="*/ 471267 w 1561514"/>
                      <a:gd name="connsiteY6" fmla="*/ 3914382 h 3914382"/>
                      <a:gd name="connsiteX7" fmla="*/ 0 w 1561514"/>
                      <a:gd name="connsiteY7" fmla="*/ 3914382 h 3914382"/>
                      <a:gd name="connsiteX8" fmla="*/ 0 w 1561514"/>
                      <a:gd name="connsiteY8" fmla="*/ 260258 h 3914382"/>
                      <a:gd name="connsiteX9" fmla="*/ 260258 w 1561514"/>
                      <a:gd name="connsiteY9" fmla="*/ 0 h 3914382"/>
                      <a:gd name="connsiteX10" fmla="*/ 1301256 w 1561514"/>
                      <a:gd name="connsiteY10" fmla="*/ 0 h 3914382"/>
                      <a:gd name="connsiteX11" fmla="*/ 1561514 w 1561514"/>
                      <a:gd name="connsiteY11" fmla="*/ 260258 h 3914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561514" h="3914382">
                        <a:moveTo>
                          <a:pt x="1561514" y="260258"/>
                        </a:moveTo>
                        <a:lnTo>
                          <a:pt x="1561514" y="3914382"/>
                        </a:lnTo>
                        <a:lnTo>
                          <a:pt x="1090247" y="3914382"/>
                        </a:lnTo>
                        <a:lnTo>
                          <a:pt x="1083959" y="3852012"/>
                        </a:lnTo>
                        <a:cubicBezTo>
                          <a:pt x="1055100" y="3710983"/>
                          <a:pt x="930318" y="3604895"/>
                          <a:pt x="780757" y="3604895"/>
                        </a:cubicBezTo>
                        <a:cubicBezTo>
                          <a:pt x="631196" y="3604895"/>
                          <a:pt x="506413" y="3710983"/>
                          <a:pt x="477555" y="3852012"/>
                        </a:cubicBezTo>
                        <a:lnTo>
                          <a:pt x="471267" y="3914382"/>
                        </a:lnTo>
                        <a:lnTo>
                          <a:pt x="0" y="3914382"/>
                        </a:lnTo>
                        <a:lnTo>
                          <a:pt x="0" y="260258"/>
                        </a:lnTo>
                        <a:cubicBezTo>
                          <a:pt x="0" y="116521"/>
                          <a:pt x="116521" y="0"/>
                          <a:pt x="260258" y="0"/>
                        </a:cubicBezTo>
                        <a:lnTo>
                          <a:pt x="1301256" y="0"/>
                        </a:lnTo>
                        <a:cubicBezTo>
                          <a:pt x="1444993" y="0"/>
                          <a:pt x="1561514" y="116521"/>
                          <a:pt x="1561514" y="260258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23A6E8"/>
                      </a:gs>
                      <a:gs pos="100000">
                        <a:srgbClr val="0066CC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Freeform: Shape 8">
                    <a:extLst>
                      <a:ext uri="{FF2B5EF4-FFF2-40B4-BE49-F238E27FC236}">
                        <a16:creationId xmlns:a16="http://schemas.microsoft.com/office/drawing/2014/main" id="{C328BB9E-BA83-4487-A40C-3640C9EA6DB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224374" y="-16821"/>
                    <a:ext cx="1261403" cy="3674013"/>
                  </a:xfrm>
                  <a:custGeom>
                    <a:avLst/>
                    <a:gdLst>
                      <a:gd name="connsiteX0" fmla="*/ 1261403 w 1261403"/>
                      <a:gd name="connsiteY0" fmla="*/ 210238 h 3674013"/>
                      <a:gd name="connsiteX1" fmla="*/ 1261403 w 1261403"/>
                      <a:gd name="connsiteY1" fmla="*/ 3674013 h 3674013"/>
                      <a:gd name="connsiteX2" fmla="*/ 940190 w 1261403"/>
                      <a:gd name="connsiteY2" fmla="*/ 3674013 h 3674013"/>
                      <a:gd name="connsiteX3" fmla="*/ 933902 w 1261403"/>
                      <a:gd name="connsiteY3" fmla="*/ 3611645 h 3674013"/>
                      <a:gd name="connsiteX4" fmla="*/ 630700 w 1261403"/>
                      <a:gd name="connsiteY4" fmla="*/ 3364528 h 3674013"/>
                      <a:gd name="connsiteX5" fmla="*/ 327498 w 1261403"/>
                      <a:gd name="connsiteY5" fmla="*/ 3611645 h 3674013"/>
                      <a:gd name="connsiteX6" fmla="*/ 321211 w 1261403"/>
                      <a:gd name="connsiteY6" fmla="*/ 3674013 h 3674013"/>
                      <a:gd name="connsiteX7" fmla="*/ 0 w 1261403"/>
                      <a:gd name="connsiteY7" fmla="*/ 3674013 h 3674013"/>
                      <a:gd name="connsiteX8" fmla="*/ 0 w 1261403"/>
                      <a:gd name="connsiteY8" fmla="*/ 210238 h 3674013"/>
                      <a:gd name="connsiteX9" fmla="*/ 210238 w 1261403"/>
                      <a:gd name="connsiteY9" fmla="*/ 0 h 3674013"/>
                      <a:gd name="connsiteX10" fmla="*/ 1051165 w 1261403"/>
                      <a:gd name="connsiteY10" fmla="*/ 0 h 3674013"/>
                      <a:gd name="connsiteX11" fmla="*/ 1261403 w 1261403"/>
                      <a:gd name="connsiteY11" fmla="*/ 210238 h 3674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1403" h="3674013">
                        <a:moveTo>
                          <a:pt x="1261403" y="210238"/>
                        </a:moveTo>
                        <a:lnTo>
                          <a:pt x="1261403" y="3674013"/>
                        </a:lnTo>
                        <a:lnTo>
                          <a:pt x="940190" y="3674013"/>
                        </a:lnTo>
                        <a:lnTo>
                          <a:pt x="933902" y="3611645"/>
                        </a:lnTo>
                        <a:cubicBezTo>
                          <a:pt x="905044" y="3470616"/>
                          <a:pt x="780261" y="3364528"/>
                          <a:pt x="630700" y="3364528"/>
                        </a:cubicBezTo>
                        <a:cubicBezTo>
                          <a:pt x="481139" y="3364528"/>
                          <a:pt x="356357" y="3470616"/>
                          <a:pt x="327498" y="3611645"/>
                        </a:cubicBezTo>
                        <a:lnTo>
                          <a:pt x="321211" y="3674013"/>
                        </a:lnTo>
                        <a:lnTo>
                          <a:pt x="0" y="3674013"/>
                        </a:lnTo>
                        <a:lnTo>
                          <a:pt x="0" y="210238"/>
                        </a:lnTo>
                        <a:cubicBezTo>
                          <a:pt x="0" y="94127"/>
                          <a:pt x="94127" y="0"/>
                          <a:pt x="210238" y="0"/>
                        </a:cubicBezTo>
                        <a:lnTo>
                          <a:pt x="1051165" y="0"/>
                        </a:lnTo>
                        <a:cubicBezTo>
                          <a:pt x="1167276" y="0"/>
                          <a:pt x="1261403" y="94127"/>
                          <a:pt x="1261403" y="210238"/>
                        </a:cubicBezTo>
                        <a:close/>
                      </a:path>
                    </a:pathLst>
                  </a:custGeom>
                  <a:solidFill>
                    <a:schemeClr val="bg1">
                      <a:alpha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" name="Left Bracket 12">
                    <a:extLst>
                      <a:ext uri="{FF2B5EF4-FFF2-40B4-BE49-F238E27FC236}">
                        <a16:creationId xmlns:a16="http://schemas.microsoft.com/office/drawing/2014/main" id="{9A036B36-32C2-451B-BCB8-E0DF87143723}"/>
                      </a:ext>
                    </a:extLst>
                  </p:cNvPr>
                  <p:cNvSpPr/>
                  <p:nvPr/>
                </p:nvSpPr>
                <p:spPr>
                  <a:xfrm>
                    <a:off x="903184" y="1092183"/>
                    <a:ext cx="3788898" cy="1434903"/>
                  </a:xfrm>
                  <a:custGeom>
                    <a:avLst/>
                    <a:gdLst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4" fmla="*/ 3674013 w 3674013"/>
                      <a:gd name="connsiteY4" fmla="*/ 1434903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4" fmla="*/ 3674013 w 3674013"/>
                      <a:gd name="connsiteY4" fmla="*/ 1434903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74013" h="1434903" stroke="0" extrusionOk="0">
                        <a:moveTo>
                          <a:pt x="3674013" y="1434903"/>
                        </a:moveTo>
                        <a:cubicBezTo>
                          <a:pt x="1644912" y="1434903"/>
                          <a:pt x="0" y="1416003"/>
                          <a:pt x="0" y="1392688"/>
                        </a:cubicBezTo>
                        <a:lnTo>
                          <a:pt x="0" y="42215"/>
                        </a:lnTo>
                        <a:cubicBezTo>
                          <a:pt x="0" y="18900"/>
                          <a:pt x="1644912" y="0"/>
                          <a:pt x="3674013" y="0"/>
                        </a:cubicBezTo>
                        <a:lnTo>
                          <a:pt x="3674013" y="1434903"/>
                        </a:lnTo>
                        <a:close/>
                      </a:path>
                      <a:path w="3674013" h="1434903" fill="none">
                        <a:moveTo>
                          <a:pt x="3674013" y="1434903"/>
                        </a:moveTo>
                        <a:cubicBezTo>
                          <a:pt x="1644912" y="1434903"/>
                          <a:pt x="0" y="1416003"/>
                          <a:pt x="0" y="1392688"/>
                        </a:cubicBezTo>
                        <a:lnTo>
                          <a:pt x="0" y="42215"/>
                        </a:lnTo>
                        <a:cubicBezTo>
                          <a:pt x="0" y="18900"/>
                          <a:pt x="1644912" y="0"/>
                          <a:pt x="3674013" y="0"/>
                        </a:cubicBezTo>
                      </a:path>
                    </a:pathLst>
                  </a:custGeom>
                  <a:ln w="9525">
                    <a:solidFill>
                      <a:schemeClr val="bg1">
                        <a:lumMod val="9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4A22F80-88B5-42CC-B09D-C7930205BCCA}"/>
                  </a:ext>
                </a:extLst>
              </p:cNvPr>
              <p:cNvGrpSpPr/>
              <p:nvPr/>
            </p:nvGrpSpPr>
            <p:grpSpPr>
              <a:xfrm flipH="1">
                <a:off x="1760546" y="791908"/>
                <a:ext cx="3855053" cy="1358266"/>
                <a:chOff x="777702" y="1039430"/>
                <a:chExt cx="3914382" cy="1561514"/>
              </a:xfrm>
            </p:grpSpPr>
            <p:sp>
              <p:nvSpPr>
                <p:cNvPr id="52" name="Freeform: Shape 9">
                  <a:extLst>
                    <a:ext uri="{FF2B5EF4-FFF2-40B4-BE49-F238E27FC236}">
                      <a16:creationId xmlns:a16="http://schemas.microsoft.com/office/drawing/2014/main" id="{8A9B883D-EF96-429C-A314-F138863FD1A4}"/>
                    </a:ext>
                  </a:extLst>
                </p:cNvPr>
                <p:cNvSpPr/>
                <p:nvPr/>
              </p:nvSpPr>
              <p:spPr>
                <a:xfrm rot="16200000">
                  <a:off x="1954136" y="-137004"/>
                  <a:ext cx="1561514" cy="3914382"/>
                </a:xfrm>
                <a:custGeom>
                  <a:avLst/>
                  <a:gdLst>
                    <a:gd name="connsiteX0" fmla="*/ 1561514 w 1561514"/>
                    <a:gd name="connsiteY0" fmla="*/ 260258 h 3914382"/>
                    <a:gd name="connsiteX1" fmla="*/ 1561514 w 1561514"/>
                    <a:gd name="connsiteY1" fmla="*/ 3914382 h 3914382"/>
                    <a:gd name="connsiteX2" fmla="*/ 1090247 w 1561514"/>
                    <a:gd name="connsiteY2" fmla="*/ 3914382 h 3914382"/>
                    <a:gd name="connsiteX3" fmla="*/ 1083959 w 1561514"/>
                    <a:gd name="connsiteY3" fmla="*/ 3852012 h 3914382"/>
                    <a:gd name="connsiteX4" fmla="*/ 780757 w 1561514"/>
                    <a:gd name="connsiteY4" fmla="*/ 3604895 h 3914382"/>
                    <a:gd name="connsiteX5" fmla="*/ 477555 w 1561514"/>
                    <a:gd name="connsiteY5" fmla="*/ 3852012 h 3914382"/>
                    <a:gd name="connsiteX6" fmla="*/ 471267 w 1561514"/>
                    <a:gd name="connsiteY6" fmla="*/ 3914382 h 3914382"/>
                    <a:gd name="connsiteX7" fmla="*/ 0 w 1561514"/>
                    <a:gd name="connsiteY7" fmla="*/ 3914382 h 3914382"/>
                    <a:gd name="connsiteX8" fmla="*/ 0 w 1561514"/>
                    <a:gd name="connsiteY8" fmla="*/ 260258 h 3914382"/>
                    <a:gd name="connsiteX9" fmla="*/ 260258 w 1561514"/>
                    <a:gd name="connsiteY9" fmla="*/ 0 h 3914382"/>
                    <a:gd name="connsiteX10" fmla="*/ 1301256 w 1561514"/>
                    <a:gd name="connsiteY10" fmla="*/ 0 h 3914382"/>
                    <a:gd name="connsiteX11" fmla="*/ 1561514 w 1561514"/>
                    <a:gd name="connsiteY11" fmla="*/ 260258 h 39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61514" h="3914382">
                      <a:moveTo>
                        <a:pt x="1561514" y="260258"/>
                      </a:moveTo>
                      <a:lnTo>
                        <a:pt x="1561514" y="3914382"/>
                      </a:lnTo>
                      <a:lnTo>
                        <a:pt x="1090247" y="3914382"/>
                      </a:lnTo>
                      <a:lnTo>
                        <a:pt x="1083959" y="3852012"/>
                      </a:lnTo>
                      <a:cubicBezTo>
                        <a:pt x="1055100" y="3710983"/>
                        <a:pt x="930318" y="3604895"/>
                        <a:pt x="780757" y="3604895"/>
                      </a:cubicBezTo>
                      <a:cubicBezTo>
                        <a:pt x="631196" y="3604895"/>
                        <a:pt x="506413" y="3710983"/>
                        <a:pt x="477555" y="3852012"/>
                      </a:cubicBezTo>
                      <a:lnTo>
                        <a:pt x="471267" y="3914382"/>
                      </a:lnTo>
                      <a:lnTo>
                        <a:pt x="0" y="3914382"/>
                      </a:lnTo>
                      <a:lnTo>
                        <a:pt x="0" y="260258"/>
                      </a:lnTo>
                      <a:cubicBezTo>
                        <a:pt x="0" y="116521"/>
                        <a:pt x="116521" y="0"/>
                        <a:pt x="260258" y="0"/>
                      </a:cubicBezTo>
                      <a:lnTo>
                        <a:pt x="1301256" y="0"/>
                      </a:lnTo>
                      <a:cubicBezTo>
                        <a:pt x="1444993" y="0"/>
                        <a:pt x="1561514" y="116521"/>
                        <a:pt x="1561514" y="2602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A6E8"/>
                    </a:gs>
                    <a:gs pos="100000">
                      <a:srgbClr val="0066CC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: Shape 8">
                  <a:extLst>
                    <a:ext uri="{FF2B5EF4-FFF2-40B4-BE49-F238E27FC236}">
                      <a16:creationId xmlns:a16="http://schemas.microsoft.com/office/drawing/2014/main" id="{C328BB9E-BA83-4487-A40C-3640C9EA6DB8}"/>
                    </a:ext>
                  </a:extLst>
                </p:cNvPr>
                <p:cNvSpPr/>
                <p:nvPr/>
              </p:nvSpPr>
              <p:spPr>
                <a:xfrm rot="16200000">
                  <a:off x="2224374" y="-16821"/>
                  <a:ext cx="1261403" cy="3674013"/>
                </a:xfrm>
                <a:custGeom>
                  <a:avLst/>
                  <a:gdLst>
                    <a:gd name="connsiteX0" fmla="*/ 1261403 w 1261403"/>
                    <a:gd name="connsiteY0" fmla="*/ 210238 h 3674013"/>
                    <a:gd name="connsiteX1" fmla="*/ 1261403 w 1261403"/>
                    <a:gd name="connsiteY1" fmla="*/ 3674013 h 3674013"/>
                    <a:gd name="connsiteX2" fmla="*/ 940190 w 1261403"/>
                    <a:gd name="connsiteY2" fmla="*/ 3674013 h 3674013"/>
                    <a:gd name="connsiteX3" fmla="*/ 933902 w 1261403"/>
                    <a:gd name="connsiteY3" fmla="*/ 3611645 h 3674013"/>
                    <a:gd name="connsiteX4" fmla="*/ 630700 w 1261403"/>
                    <a:gd name="connsiteY4" fmla="*/ 3364528 h 3674013"/>
                    <a:gd name="connsiteX5" fmla="*/ 327498 w 1261403"/>
                    <a:gd name="connsiteY5" fmla="*/ 3611645 h 3674013"/>
                    <a:gd name="connsiteX6" fmla="*/ 321211 w 1261403"/>
                    <a:gd name="connsiteY6" fmla="*/ 3674013 h 3674013"/>
                    <a:gd name="connsiteX7" fmla="*/ 0 w 1261403"/>
                    <a:gd name="connsiteY7" fmla="*/ 3674013 h 3674013"/>
                    <a:gd name="connsiteX8" fmla="*/ 0 w 1261403"/>
                    <a:gd name="connsiteY8" fmla="*/ 210238 h 3674013"/>
                    <a:gd name="connsiteX9" fmla="*/ 210238 w 1261403"/>
                    <a:gd name="connsiteY9" fmla="*/ 0 h 3674013"/>
                    <a:gd name="connsiteX10" fmla="*/ 1051165 w 1261403"/>
                    <a:gd name="connsiteY10" fmla="*/ 0 h 3674013"/>
                    <a:gd name="connsiteX11" fmla="*/ 1261403 w 1261403"/>
                    <a:gd name="connsiteY11" fmla="*/ 210238 h 3674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1403" h="3674013">
                      <a:moveTo>
                        <a:pt x="1261403" y="210238"/>
                      </a:moveTo>
                      <a:lnTo>
                        <a:pt x="1261403" y="3674013"/>
                      </a:lnTo>
                      <a:lnTo>
                        <a:pt x="940190" y="3674013"/>
                      </a:lnTo>
                      <a:lnTo>
                        <a:pt x="933902" y="3611645"/>
                      </a:lnTo>
                      <a:cubicBezTo>
                        <a:pt x="905044" y="3470616"/>
                        <a:pt x="780261" y="3364528"/>
                        <a:pt x="630700" y="3364528"/>
                      </a:cubicBezTo>
                      <a:cubicBezTo>
                        <a:pt x="481139" y="3364528"/>
                        <a:pt x="356357" y="3470616"/>
                        <a:pt x="327498" y="3611645"/>
                      </a:cubicBezTo>
                      <a:lnTo>
                        <a:pt x="321211" y="3674013"/>
                      </a:lnTo>
                      <a:lnTo>
                        <a:pt x="0" y="3674013"/>
                      </a:lnTo>
                      <a:lnTo>
                        <a:pt x="0" y="210238"/>
                      </a:lnTo>
                      <a:cubicBezTo>
                        <a:pt x="0" y="94127"/>
                        <a:pt x="94127" y="0"/>
                        <a:pt x="210238" y="0"/>
                      </a:cubicBezTo>
                      <a:lnTo>
                        <a:pt x="1051165" y="0"/>
                      </a:lnTo>
                      <a:cubicBezTo>
                        <a:pt x="1167276" y="0"/>
                        <a:pt x="1261403" y="94127"/>
                        <a:pt x="1261403" y="210238"/>
                      </a:cubicBez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Left Bracket 12">
                  <a:extLst>
                    <a:ext uri="{FF2B5EF4-FFF2-40B4-BE49-F238E27FC236}">
                      <a16:creationId xmlns:a16="http://schemas.microsoft.com/office/drawing/2014/main" id="{9A036B36-32C2-451B-BCB8-E0DF87143723}"/>
                    </a:ext>
                  </a:extLst>
                </p:cNvPr>
                <p:cNvSpPr/>
                <p:nvPr/>
              </p:nvSpPr>
              <p:spPr>
                <a:xfrm>
                  <a:off x="903184" y="1092183"/>
                  <a:ext cx="3788898" cy="1434903"/>
                </a:xfrm>
                <a:custGeom>
                  <a:avLst/>
                  <a:gdLst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74013" h="1434903" stroke="0" extrusionOk="0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  <a:lnTo>
                        <a:pt x="3674013" y="1434903"/>
                      </a:lnTo>
                      <a:close/>
                    </a:path>
                    <a:path w="3674013" h="1434903" fill="none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</a:path>
                  </a:pathLst>
                </a:custGeom>
                <a:ln w="9525">
                  <a:solidFill>
                    <a:schemeClr val="bg1">
                      <a:lumMod val="9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>
              <a:off x="1536893" y="689592"/>
              <a:ext cx="2780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828800" y="3886200"/>
            <a:ext cx="8610600" cy="1752600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দশক,যুগ এবং শতাব্দী কী তা লিখ ।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609600" y="3886200"/>
            <a:ext cx="6032554" cy="1898544"/>
            <a:chOff x="5413659" y="1364860"/>
            <a:chExt cx="3922676" cy="12133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22676" cy="1213343"/>
              <a:chOff x="3119461" y="2798299"/>
              <a:chExt cx="3922676" cy="1213343"/>
            </a:xfrm>
          </p:grpSpPr>
          <p:sp>
            <p:nvSpPr>
              <p:cNvPr id="8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10702" y="3177235"/>
                <a:ext cx="1210370" cy="452501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9119200" y="1549336"/>
              <a:ext cx="118060" cy="76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593721" y="1642793"/>
              <a:ext cx="3110052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B050"/>
                  </a:solidFill>
                </a:rPr>
                <a:t>সবাইকে</a:t>
              </a:r>
              <a:r>
                <a:rPr lang="en-US" sz="7200" b="1" dirty="0">
                  <a:solidFill>
                    <a:srgbClr val="00B050"/>
                  </a:solidFill>
                </a:rPr>
                <a:t> </a:t>
              </a:r>
              <a:r>
                <a:rPr lang="en-US" sz="7200" b="1" dirty="0" err="1">
                  <a:solidFill>
                    <a:srgbClr val="00B050"/>
                  </a:solidFill>
                </a:rPr>
                <a:t>ধন্যবাদ</a:t>
              </a:r>
              <a:endParaRPr lang="en-US" sz="7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517238" y="3630316"/>
            <a:ext cx="6338797" cy="2455379"/>
            <a:chOff x="1543242" y="699188"/>
            <a:chExt cx="4051069" cy="1569211"/>
          </a:xfrm>
        </p:grpSpPr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428455" y="1102542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43640" y="1080896"/>
            <a:ext cx="479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3345" y="4536531"/>
            <a:ext cx="6215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সমাপ্ত  </a:t>
            </a:r>
            <a:endParaRPr lang="en-US" sz="44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50" y="164692"/>
            <a:ext cx="6004029" cy="3248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66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1"/>
    </mc:Choice>
    <mc:Fallback xmlns="">
      <p:transition spd="slow" advTm="4161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 p14:bounceEnd="50000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0EF4FE46-24F0-4F9E-878D-EA10179068E3}"/>
              </a:ext>
            </a:extLst>
          </p:cNvPr>
          <p:cNvSpPr/>
          <p:nvPr/>
        </p:nvSpPr>
        <p:spPr>
          <a:xfrm>
            <a:off x="1519859" y="1600200"/>
            <a:ext cx="3657600" cy="3657600"/>
          </a:xfrm>
          <a:prstGeom prst="ellipse">
            <a:avLst/>
          </a:prstGeom>
          <a:solidFill>
            <a:srgbClr val="383A46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ircle: Hollow 6">
            <a:extLst>
              <a:ext uri="{FF2B5EF4-FFF2-40B4-BE49-F238E27FC236}">
                <a16:creationId xmlns:a16="http://schemas.microsoft.com/office/drawing/2014/main" id="{499FC8D8-16E8-42AC-8C28-E0F852FDAB2E}"/>
              </a:ext>
            </a:extLst>
          </p:cNvPr>
          <p:cNvSpPr/>
          <p:nvPr/>
        </p:nvSpPr>
        <p:spPr>
          <a:xfrm>
            <a:off x="1717813" y="1828800"/>
            <a:ext cx="3200400" cy="3200400"/>
          </a:xfrm>
          <a:prstGeom prst="donut">
            <a:avLst>
              <a:gd name="adj" fmla="val 10987"/>
            </a:avLst>
          </a:prstGeom>
          <a:solidFill>
            <a:srgbClr val="585A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474A96-0E48-45CD-9C91-0698218D5354}"/>
              </a:ext>
            </a:extLst>
          </p:cNvPr>
          <p:cNvGrpSpPr/>
          <p:nvPr/>
        </p:nvGrpSpPr>
        <p:grpSpPr>
          <a:xfrm>
            <a:off x="5213176" y="1686822"/>
            <a:ext cx="742071" cy="742071"/>
            <a:chOff x="5213176" y="1686822"/>
            <a:chExt cx="742071" cy="7420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4CEC3FD-3CA2-4999-B32F-FFBFDF46174A}"/>
                </a:ext>
              </a:extLst>
            </p:cNvPr>
            <p:cNvSpPr/>
            <p:nvPr/>
          </p:nvSpPr>
          <p:spPr>
            <a:xfrm>
              <a:off x="5213176" y="1686822"/>
              <a:ext cx="742071" cy="742071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7" name="Graphic 21" descr="User network">
              <a:extLst>
                <a:ext uri="{FF2B5EF4-FFF2-40B4-BE49-F238E27FC236}">
                  <a16:creationId xmlns:a16="http://schemas.microsoft.com/office/drawing/2014/main" id="{892D4E10-7D90-4063-B3AD-DECDC7AC0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375413" y="1829257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616B64-E94D-48EF-8B26-F5F074BEE370}"/>
              </a:ext>
            </a:extLst>
          </p:cNvPr>
          <p:cNvGrpSpPr/>
          <p:nvPr/>
        </p:nvGrpSpPr>
        <p:grpSpPr>
          <a:xfrm>
            <a:off x="4236624" y="858296"/>
            <a:ext cx="742071" cy="742071"/>
            <a:chOff x="4236624" y="858296"/>
            <a:chExt cx="742071" cy="74207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AEF7AA1-0DEA-4478-89D5-AEE0A537C7B2}"/>
                </a:ext>
              </a:extLst>
            </p:cNvPr>
            <p:cNvSpPr/>
            <p:nvPr/>
          </p:nvSpPr>
          <p:spPr>
            <a:xfrm>
              <a:off x="4236624" y="858296"/>
              <a:ext cx="742071" cy="7420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23" descr="Business Growth">
              <a:extLst>
                <a:ext uri="{FF2B5EF4-FFF2-40B4-BE49-F238E27FC236}">
                  <a16:creationId xmlns:a16="http://schemas.microsoft.com/office/drawing/2014/main" id="{31F69C6B-4E94-4A96-83AF-F19AC2BC3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443373" y="1012970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521069-C993-4808-88F5-01C24B56811A}"/>
              </a:ext>
            </a:extLst>
          </p:cNvPr>
          <p:cNvGrpSpPr/>
          <p:nvPr/>
        </p:nvGrpSpPr>
        <p:grpSpPr>
          <a:xfrm>
            <a:off x="5563110" y="3057964"/>
            <a:ext cx="742071" cy="742071"/>
            <a:chOff x="5563110" y="3057964"/>
            <a:chExt cx="742071" cy="74207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43284E-6F04-4D58-B238-CC668A1601BB}"/>
                </a:ext>
              </a:extLst>
            </p:cNvPr>
            <p:cNvSpPr/>
            <p:nvPr/>
          </p:nvSpPr>
          <p:spPr>
            <a:xfrm>
              <a:off x="5563110" y="3057964"/>
              <a:ext cx="742071" cy="742071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7" name="Graphic 25" descr="Presentation with media">
              <a:extLst>
                <a:ext uri="{FF2B5EF4-FFF2-40B4-BE49-F238E27FC236}">
                  <a16:creationId xmlns:a16="http://schemas.microsoft.com/office/drawing/2014/main" id="{DF828DDC-36B9-414A-8869-15A18AF82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697869" y="3202631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5DAE3F-90E1-4B19-A8D1-490FFFF25351}"/>
              </a:ext>
            </a:extLst>
          </p:cNvPr>
          <p:cNvGrpSpPr/>
          <p:nvPr/>
        </p:nvGrpSpPr>
        <p:grpSpPr>
          <a:xfrm>
            <a:off x="4236625" y="5115364"/>
            <a:ext cx="742071" cy="742071"/>
            <a:chOff x="4236625" y="5115364"/>
            <a:chExt cx="742071" cy="74207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26E5049-F6AF-4B1C-B039-54C7F40B7978}"/>
                </a:ext>
              </a:extLst>
            </p:cNvPr>
            <p:cNvSpPr/>
            <p:nvPr/>
          </p:nvSpPr>
          <p:spPr>
            <a:xfrm>
              <a:off x="4236625" y="5115364"/>
              <a:ext cx="742071" cy="74207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Graphic 27" descr="Trophy">
              <a:extLst>
                <a:ext uri="{FF2B5EF4-FFF2-40B4-BE49-F238E27FC236}">
                  <a16:creationId xmlns:a16="http://schemas.microsoft.com/office/drawing/2014/main" id="{F7F212A8-F006-4EC1-BC66-C32D728E5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383961" y="5255178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CF4464-ED40-4559-B336-56AC175984E0}"/>
              </a:ext>
            </a:extLst>
          </p:cNvPr>
          <p:cNvGrpSpPr/>
          <p:nvPr/>
        </p:nvGrpSpPr>
        <p:grpSpPr>
          <a:xfrm>
            <a:off x="5129994" y="4282696"/>
            <a:ext cx="742071" cy="742071"/>
            <a:chOff x="5129994" y="4282696"/>
            <a:chExt cx="742071" cy="74207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77CE203-9F0D-4E5B-B6B9-4B26B4A82063}"/>
                </a:ext>
              </a:extLst>
            </p:cNvPr>
            <p:cNvSpPr/>
            <p:nvPr/>
          </p:nvSpPr>
          <p:spPr>
            <a:xfrm>
              <a:off x="5129994" y="4282696"/>
              <a:ext cx="742071" cy="742071"/>
            </a:xfrm>
            <a:prstGeom prst="ellipse">
              <a:avLst/>
            </a:prstGeom>
            <a:solidFill>
              <a:srgbClr val="0099CC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3" name="Graphic 29" descr="Medal">
              <a:extLst>
                <a:ext uri="{FF2B5EF4-FFF2-40B4-BE49-F238E27FC236}">
                  <a16:creationId xmlns:a16="http://schemas.microsoft.com/office/drawing/2014/main" id="{6A742891-3815-4E1E-972C-68A29FC62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5289931" y="4425131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4" name="Rectangle: Top Corners Rounded 30">
            <a:extLst>
              <a:ext uri="{FF2B5EF4-FFF2-40B4-BE49-F238E27FC236}">
                <a16:creationId xmlns:a16="http://schemas.microsoft.com/office/drawing/2014/main" id="{47613275-7462-4FB5-8B72-38A76921F51A}"/>
              </a:ext>
            </a:extLst>
          </p:cNvPr>
          <p:cNvSpPr/>
          <p:nvPr/>
        </p:nvSpPr>
        <p:spPr>
          <a:xfrm rot="16200000">
            <a:off x="6257777" y="540990"/>
            <a:ext cx="6077247" cy="5791200"/>
          </a:xfrm>
          <a:prstGeom prst="round2SameRect">
            <a:avLst>
              <a:gd name="adj1" fmla="val 4080"/>
              <a:gd name="adj2" fmla="val 0"/>
            </a:avLst>
          </a:prstGeom>
          <a:solidFill>
            <a:srgbClr val="434552"/>
          </a:solidFill>
          <a:ln>
            <a:noFill/>
          </a:ln>
          <a:effectLst>
            <a:outerShdw blurRad="2032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C3AA5B-9719-4127-998D-173444299584}"/>
              </a:ext>
            </a:extLst>
          </p:cNvPr>
          <p:cNvGrpSpPr/>
          <p:nvPr/>
        </p:nvGrpSpPr>
        <p:grpSpPr>
          <a:xfrm>
            <a:off x="6781800" y="643101"/>
            <a:ext cx="3861259" cy="754235"/>
            <a:chOff x="7710911" y="727658"/>
            <a:chExt cx="3861259" cy="75423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792448-1F1F-4101-8C4C-F2F2CC1AE509}"/>
                </a:ext>
              </a:extLst>
            </p:cNvPr>
            <p:cNvSpPr txBox="1"/>
            <p:nvPr/>
          </p:nvSpPr>
          <p:spPr>
            <a:xfrm>
              <a:off x="7929281" y="727658"/>
              <a:ext cx="36428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3300"/>
                  </a:solidFill>
                  <a:latin typeface="Century Gothic" panose="020B0502020202020204" pitchFamily="34" charset="0"/>
                </a:rPr>
                <a:t>ABU HASAN</a:t>
              </a:r>
              <a:endParaRPr lang="en-US" sz="3600" b="1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8AE6163-ADC7-4764-84D8-D82FFA8786FC}"/>
                </a:ext>
              </a:extLst>
            </p:cNvPr>
            <p:cNvCxnSpPr/>
            <p:nvPr/>
          </p:nvCxnSpPr>
          <p:spPr>
            <a:xfrm>
              <a:off x="7710911" y="1481893"/>
              <a:ext cx="375607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26F8281-5952-49DE-A7FB-4E3C1E821622}"/>
              </a:ext>
            </a:extLst>
          </p:cNvPr>
          <p:cNvGrpSpPr/>
          <p:nvPr/>
        </p:nvGrpSpPr>
        <p:grpSpPr>
          <a:xfrm>
            <a:off x="6781800" y="1839816"/>
            <a:ext cx="3797288" cy="769806"/>
            <a:chOff x="7669697" y="712087"/>
            <a:chExt cx="3797288" cy="76980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7C0E855-0EAF-429A-AB66-864371A3DA0B}"/>
                </a:ext>
              </a:extLst>
            </p:cNvPr>
            <p:cNvSpPr txBox="1"/>
            <p:nvPr/>
          </p:nvSpPr>
          <p:spPr>
            <a:xfrm>
              <a:off x="7669697" y="712087"/>
              <a:ext cx="3756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C00CC"/>
                  </a:solidFill>
                  <a:latin typeface="Century Gothic" panose="020B0502020202020204" pitchFamily="34" charset="0"/>
                </a:rPr>
                <a:t>ASSISTANT TEACHER</a:t>
              </a:r>
              <a:endParaRPr lang="en-US" sz="2400" b="1" dirty="0">
                <a:solidFill>
                  <a:srgbClr val="CC00CC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00ED0B3-C8D5-4A48-B458-839E79B9C4E7}"/>
                </a:ext>
              </a:extLst>
            </p:cNvPr>
            <p:cNvCxnSpPr/>
            <p:nvPr/>
          </p:nvCxnSpPr>
          <p:spPr>
            <a:xfrm>
              <a:off x="7710911" y="1481893"/>
              <a:ext cx="375607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FF627FA-93A2-4594-B2FD-EEFF9ECB7BC5}"/>
              </a:ext>
            </a:extLst>
          </p:cNvPr>
          <p:cNvGrpSpPr/>
          <p:nvPr/>
        </p:nvGrpSpPr>
        <p:grpSpPr>
          <a:xfrm>
            <a:off x="6781800" y="3143624"/>
            <a:ext cx="4293702" cy="707886"/>
            <a:chOff x="7653329" y="817993"/>
            <a:chExt cx="3756074" cy="70788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88E4FF-904B-4192-9814-1D5CEB21E033}"/>
                </a:ext>
              </a:extLst>
            </p:cNvPr>
            <p:cNvSpPr txBox="1"/>
            <p:nvPr/>
          </p:nvSpPr>
          <p:spPr>
            <a:xfrm>
              <a:off x="7653329" y="817993"/>
              <a:ext cx="3756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BIJBAG GOVT. PRIMARY SCHOOL</a:t>
              </a:r>
              <a:endParaRPr lang="en-US" sz="2000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E49814A-0408-4EF8-976F-B553D420097A}"/>
                </a:ext>
              </a:extLst>
            </p:cNvPr>
            <p:cNvCxnSpPr/>
            <p:nvPr/>
          </p:nvCxnSpPr>
          <p:spPr>
            <a:xfrm>
              <a:off x="7710911" y="1481893"/>
              <a:ext cx="3604860" cy="43986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57195D6-5B4B-41DD-82C8-75323681E661}"/>
              </a:ext>
            </a:extLst>
          </p:cNvPr>
          <p:cNvGrpSpPr/>
          <p:nvPr/>
        </p:nvGrpSpPr>
        <p:grpSpPr>
          <a:xfrm>
            <a:off x="6781800" y="4257294"/>
            <a:ext cx="3756074" cy="792874"/>
            <a:chOff x="7710911" y="689019"/>
            <a:chExt cx="3756074" cy="79287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45F73B-C64E-4C23-8404-AD2E8ED1CE60}"/>
                </a:ext>
              </a:extLst>
            </p:cNvPr>
            <p:cNvSpPr txBox="1"/>
            <p:nvPr/>
          </p:nvSpPr>
          <p:spPr>
            <a:xfrm>
              <a:off x="7710911" y="689019"/>
              <a:ext cx="3714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99CC"/>
                  </a:solidFill>
                  <a:latin typeface="Century Gothic" panose="020B0502020202020204" pitchFamily="34" charset="0"/>
                </a:rPr>
                <a:t>SENBAG, NOAKHALI</a:t>
              </a:r>
              <a:endParaRPr lang="en-US" sz="2400" b="1" dirty="0">
                <a:solidFill>
                  <a:srgbClr val="0099CC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A051779-FE41-4FE6-B117-E74DDF52D15A}"/>
                </a:ext>
              </a:extLst>
            </p:cNvPr>
            <p:cNvCxnSpPr/>
            <p:nvPr/>
          </p:nvCxnSpPr>
          <p:spPr>
            <a:xfrm>
              <a:off x="7710911" y="1481893"/>
              <a:ext cx="375607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43A226-76C8-4BB8-B830-DA9F7BEEC71E}"/>
              </a:ext>
            </a:extLst>
          </p:cNvPr>
          <p:cNvGrpSpPr/>
          <p:nvPr/>
        </p:nvGrpSpPr>
        <p:grpSpPr>
          <a:xfrm>
            <a:off x="6794694" y="5496094"/>
            <a:ext cx="4079631" cy="638805"/>
            <a:chOff x="7710911" y="689019"/>
            <a:chExt cx="4079631" cy="63880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E74AF66-1BE4-4718-A231-130ADFCC73E2}"/>
                </a:ext>
              </a:extLst>
            </p:cNvPr>
            <p:cNvSpPr txBox="1"/>
            <p:nvPr/>
          </p:nvSpPr>
          <p:spPr>
            <a:xfrm>
              <a:off x="7710911" y="689019"/>
              <a:ext cx="32215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33CC33"/>
                  </a:solidFill>
                  <a:latin typeface="Century Gothic" panose="020B0502020202020204" pitchFamily="34" charset="0"/>
                </a:rPr>
                <a:t>mdabuhasan47@gmail.com</a:t>
              </a:r>
              <a:endParaRPr lang="en-US" sz="1600" b="1" dirty="0">
                <a:solidFill>
                  <a:srgbClr val="33CC3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354DA37-21A2-4976-B2CA-3F8625FFF1AE}"/>
                </a:ext>
              </a:extLst>
            </p:cNvPr>
            <p:cNvSpPr txBox="1"/>
            <p:nvPr/>
          </p:nvSpPr>
          <p:spPr>
            <a:xfrm>
              <a:off x="7710911" y="1020047"/>
              <a:ext cx="4079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01672014710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9D1362C-3DEF-465A-B100-5259D816C85B}"/>
              </a:ext>
            </a:extLst>
          </p:cNvPr>
          <p:cNvGrpSpPr/>
          <p:nvPr/>
        </p:nvGrpSpPr>
        <p:grpSpPr>
          <a:xfrm>
            <a:off x="3178277" y="1828800"/>
            <a:ext cx="1739936" cy="3195967"/>
            <a:chOff x="3178277" y="1828800"/>
            <a:chExt cx="1739936" cy="319596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51" name="Freeform: Shape 9">
              <a:extLst>
                <a:ext uri="{FF2B5EF4-FFF2-40B4-BE49-F238E27FC236}">
                  <a16:creationId xmlns:a16="http://schemas.microsoft.com/office/drawing/2014/main" id="{88FE8DEC-4922-4960-9DA3-44567B5AA51A}"/>
                </a:ext>
              </a:extLst>
            </p:cNvPr>
            <p:cNvSpPr/>
            <p:nvPr/>
          </p:nvSpPr>
          <p:spPr>
            <a:xfrm>
              <a:off x="3405809" y="1833233"/>
              <a:ext cx="1512404" cy="3191534"/>
            </a:xfrm>
            <a:custGeom>
              <a:avLst/>
              <a:gdLst>
                <a:gd name="connsiteX0" fmla="*/ 0 w 1512404"/>
                <a:gd name="connsiteY0" fmla="*/ 0 h 3191534"/>
                <a:gd name="connsiteX1" fmla="*/ 75815 w 1512404"/>
                <a:gd name="connsiteY1" fmla="*/ 3829 h 3191534"/>
                <a:gd name="connsiteX2" fmla="*/ 1512404 w 1512404"/>
                <a:gd name="connsiteY2" fmla="*/ 1595767 h 3191534"/>
                <a:gd name="connsiteX3" fmla="*/ 75815 w 1512404"/>
                <a:gd name="connsiteY3" fmla="*/ 3187706 h 3191534"/>
                <a:gd name="connsiteX4" fmla="*/ 0 w 1512404"/>
                <a:gd name="connsiteY4" fmla="*/ 3191534 h 3191534"/>
                <a:gd name="connsiteX5" fmla="*/ 0 w 1512404"/>
                <a:gd name="connsiteY5" fmla="*/ 2839906 h 3191534"/>
                <a:gd name="connsiteX6" fmla="*/ 39863 w 1512404"/>
                <a:gd name="connsiteY6" fmla="*/ 2837893 h 3191534"/>
                <a:gd name="connsiteX7" fmla="*/ 1160776 w 1512404"/>
                <a:gd name="connsiteY7" fmla="*/ 1595767 h 3191534"/>
                <a:gd name="connsiteX8" fmla="*/ 39863 w 1512404"/>
                <a:gd name="connsiteY8" fmla="*/ 353641 h 3191534"/>
                <a:gd name="connsiteX9" fmla="*/ 0 w 1512404"/>
                <a:gd name="connsiteY9" fmla="*/ 351629 h 319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404" h="3191534">
                  <a:moveTo>
                    <a:pt x="0" y="0"/>
                  </a:moveTo>
                  <a:lnTo>
                    <a:pt x="75815" y="3829"/>
                  </a:lnTo>
                  <a:cubicBezTo>
                    <a:pt x="882726" y="85775"/>
                    <a:pt x="1512404" y="767237"/>
                    <a:pt x="1512404" y="1595767"/>
                  </a:cubicBezTo>
                  <a:cubicBezTo>
                    <a:pt x="1512404" y="2424298"/>
                    <a:pt x="882726" y="3105759"/>
                    <a:pt x="75815" y="3187706"/>
                  </a:cubicBezTo>
                  <a:lnTo>
                    <a:pt x="0" y="3191534"/>
                  </a:lnTo>
                  <a:lnTo>
                    <a:pt x="0" y="2839906"/>
                  </a:lnTo>
                  <a:lnTo>
                    <a:pt x="39863" y="2837893"/>
                  </a:lnTo>
                  <a:cubicBezTo>
                    <a:pt x="669463" y="2773954"/>
                    <a:pt x="1160776" y="2242236"/>
                    <a:pt x="1160776" y="1595767"/>
                  </a:cubicBezTo>
                  <a:cubicBezTo>
                    <a:pt x="1160776" y="949298"/>
                    <a:pt x="669463" y="417581"/>
                    <a:pt x="39863" y="353641"/>
                  </a:cubicBezTo>
                  <a:lnTo>
                    <a:pt x="0" y="351629"/>
                  </a:lnTo>
                  <a:close/>
                </a:path>
              </a:pathLst>
            </a:custGeom>
            <a:gradFill>
              <a:gsLst>
                <a:gs pos="0">
                  <a:srgbClr val="FFB343"/>
                </a:gs>
                <a:gs pos="47000">
                  <a:srgbClr val="FE9031"/>
                </a:gs>
                <a:gs pos="97000">
                  <a:srgbClr val="FB4C3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51134C0-857E-48FC-B0C7-FAB0B29218F5}"/>
                </a:ext>
              </a:extLst>
            </p:cNvPr>
            <p:cNvSpPr/>
            <p:nvPr/>
          </p:nvSpPr>
          <p:spPr>
            <a:xfrm>
              <a:off x="3178277" y="4667865"/>
              <a:ext cx="407841" cy="356902"/>
            </a:xfrm>
            <a:prstGeom prst="ellipse">
              <a:avLst/>
            </a:prstGeom>
            <a:solidFill>
              <a:srgbClr val="FB53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82E9A2B-0BB1-418A-8390-C191C805C985}"/>
                </a:ext>
              </a:extLst>
            </p:cNvPr>
            <p:cNvSpPr/>
            <p:nvPr/>
          </p:nvSpPr>
          <p:spPr>
            <a:xfrm>
              <a:off x="3221623" y="1828800"/>
              <a:ext cx="407841" cy="356902"/>
            </a:xfrm>
            <a:prstGeom prst="ellipse">
              <a:avLst/>
            </a:prstGeom>
            <a:solidFill>
              <a:srgbClr val="FFB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1937239-14F7-49EB-87B4-16D101B10698}"/>
              </a:ext>
            </a:extLst>
          </p:cNvPr>
          <p:cNvGrpSpPr/>
          <p:nvPr/>
        </p:nvGrpSpPr>
        <p:grpSpPr>
          <a:xfrm>
            <a:off x="0" y="-10849"/>
            <a:ext cx="3383136" cy="6868849"/>
            <a:chOff x="0" y="-10849"/>
            <a:chExt cx="3383136" cy="6868849"/>
          </a:xfrm>
        </p:grpSpPr>
        <p:sp>
          <p:nvSpPr>
            <p:cNvPr id="55" name="Freeform: Shape 12">
              <a:extLst>
                <a:ext uri="{FF2B5EF4-FFF2-40B4-BE49-F238E27FC236}">
                  <a16:creationId xmlns:a16="http://schemas.microsoft.com/office/drawing/2014/main" id="{9B6282F0-38B8-4D75-9DC8-A9BDD6C16A78}"/>
                </a:ext>
              </a:extLst>
            </p:cNvPr>
            <p:cNvSpPr/>
            <p:nvPr/>
          </p:nvSpPr>
          <p:spPr>
            <a:xfrm>
              <a:off x="0" y="0"/>
              <a:ext cx="3200400" cy="6858000"/>
            </a:xfrm>
            <a:custGeom>
              <a:avLst/>
              <a:gdLst>
                <a:gd name="connsiteX0" fmla="*/ 0 w 3200400"/>
                <a:gd name="connsiteY0" fmla="*/ 0 h 6858000"/>
                <a:gd name="connsiteX1" fmla="*/ 3200400 w 3200400"/>
                <a:gd name="connsiteY1" fmla="*/ 0 h 6858000"/>
                <a:gd name="connsiteX2" fmla="*/ 3200400 w 3200400"/>
                <a:gd name="connsiteY2" fmla="*/ 1377539 h 6858000"/>
                <a:gd name="connsiteX3" fmla="*/ 3107656 w 3200400"/>
                <a:gd name="connsiteY3" fmla="*/ 1382222 h 6858000"/>
                <a:gd name="connsiteX4" fmla="*/ 1260613 w 3200400"/>
                <a:gd name="connsiteY4" fmla="*/ 3429000 h 6858000"/>
                <a:gd name="connsiteX5" fmla="*/ 3107656 w 3200400"/>
                <a:gd name="connsiteY5" fmla="*/ 5475778 h 6858000"/>
                <a:gd name="connsiteX6" fmla="*/ 3200400 w 3200400"/>
                <a:gd name="connsiteY6" fmla="*/ 5480461 h 6858000"/>
                <a:gd name="connsiteX7" fmla="*/ 3200400 w 3200400"/>
                <a:gd name="connsiteY7" fmla="*/ 6858000 h 6858000"/>
                <a:gd name="connsiteX8" fmla="*/ 0 w 3200400"/>
                <a:gd name="connsiteY8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6858000">
                  <a:moveTo>
                    <a:pt x="0" y="0"/>
                  </a:moveTo>
                  <a:lnTo>
                    <a:pt x="3200400" y="0"/>
                  </a:lnTo>
                  <a:lnTo>
                    <a:pt x="3200400" y="1377539"/>
                  </a:lnTo>
                  <a:lnTo>
                    <a:pt x="3107656" y="1382222"/>
                  </a:lnTo>
                  <a:cubicBezTo>
                    <a:pt x="2070199" y="1487582"/>
                    <a:pt x="1260613" y="2363746"/>
                    <a:pt x="1260613" y="3429000"/>
                  </a:cubicBezTo>
                  <a:cubicBezTo>
                    <a:pt x="1260613" y="4494254"/>
                    <a:pt x="2070199" y="5370419"/>
                    <a:pt x="3107656" y="5475778"/>
                  </a:cubicBezTo>
                  <a:lnTo>
                    <a:pt x="3200400" y="5480461"/>
                  </a:lnTo>
                  <a:lnTo>
                    <a:pt x="32004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43455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69">
              <a:extLst>
                <a:ext uri="{FF2B5EF4-FFF2-40B4-BE49-F238E27FC236}">
                  <a16:creationId xmlns:a16="http://schemas.microsoft.com/office/drawing/2014/main" id="{27EE67E2-1D75-48B0-BF8F-F2BDC2DB16D8}"/>
                </a:ext>
              </a:extLst>
            </p:cNvPr>
            <p:cNvSpPr/>
            <p:nvPr/>
          </p:nvSpPr>
          <p:spPr>
            <a:xfrm>
              <a:off x="2846315" y="-10849"/>
              <a:ext cx="536821" cy="1371600"/>
            </a:xfrm>
            <a:prstGeom prst="roundRect">
              <a:avLst>
                <a:gd name="adj" fmla="val 42873"/>
              </a:avLst>
            </a:prstGeom>
            <a:solidFill>
              <a:srgbClr val="434552"/>
            </a:solidFill>
            <a:ln>
              <a:solidFill>
                <a:srgbClr val="434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70">
              <a:extLst>
                <a:ext uri="{FF2B5EF4-FFF2-40B4-BE49-F238E27FC236}">
                  <a16:creationId xmlns:a16="http://schemas.microsoft.com/office/drawing/2014/main" id="{36151C23-E7EA-481B-8F7D-1F65E223D76F}"/>
                </a:ext>
              </a:extLst>
            </p:cNvPr>
            <p:cNvSpPr/>
            <p:nvPr/>
          </p:nvSpPr>
          <p:spPr>
            <a:xfrm>
              <a:off x="2841674" y="5480427"/>
              <a:ext cx="536821" cy="1371600"/>
            </a:xfrm>
            <a:prstGeom prst="roundRect">
              <a:avLst>
                <a:gd name="adj" fmla="val 42873"/>
              </a:avLst>
            </a:prstGeom>
            <a:solidFill>
              <a:srgbClr val="434552"/>
            </a:solidFill>
            <a:ln>
              <a:solidFill>
                <a:srgbClr val="434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26" y="1839816"/>
            <a:ext cx="2658625" cy="388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3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E52F39-6187-453E-8917-DA4C7D2929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4000">
                <a:srgbClr val="A6D3E0"/>
              </a:gs>
              <a:gs pos="100000">
                <a:srgbClr val="48A6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5694733-3AFD-4571-80F0-244D1236A520}"/>
              </a:ext>
            </a:extLst>
          </p:cNvPr>
          <p:cNvGrpSpPr/>
          <p:nvPr/>
        </p:nvGrpSpPr>
        <p:grpSpPr>
          <a:xfrm>
            <a:off x="1509512" y="348297"/>
            <a:ext cx="1745939" cy="1093807"/>
            <a:chOff x="1097375" y="1153886"/>
            <a:chExt cx="8016049" cy="502194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90CB4E-1254-4490-96A0-97922D523F6C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26D187C-CEAC-4526-82EA-4EAA75859CF0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B8707A-9BDA-40E1-BF9A-8FBA454E685C}"/>
              </a:ext>
            </a:extLst>
          </p:cNvPr>
          <p:cNvGrpSpPr/>
          <p:nvPr/>
        </p:nvGrpSpPr>
        <p:grpSpPr>
          <a:xfrm rot="3199893">
            <a:off x="2782190" y="164349"/>
            <a:ext cx="1453281" cy="2906560"/>
            <a:chOff x="3187700" y="1663700"/>
            <a:chExt cx="1765301" cy="35306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FA54F28-DF5B-48FB-8329-3EC4CBA6461F}"/>
                </a:ext>
              </a:extLst>
            </p:cNvPr>
            <p:cNvSpPr/>
            <p:nvPr/>
          </p:nvSpPr>
          <p:spPr>
            <a:xfrm>
              <a:off x="3187700" y="1663700"/>
              <a:ext cx="1765300" cy="3530600"/>
            </a:xfrm>
            <a:custGeom>
              <a:avLst/>
              <a:gdLst>
                <a:gd name="connsiteX0" fmla="*/ 1765300 w 1765300"/>
                <a:gd name="connsiteY0" fmla="*/ 0 h 3530600"/>
                <a:gd name="connsiteX1" fmla="*/ 1765300 w 1765300"/>
                <a:gd name="connsiteY1" fmla="*/ 1168598 h 3530600"/>
                <a:gd name="connsiteX2" fmla="*/ 1745343 w 1765300"/>
                <a:gd name="connsiteY2" fmla="*/ 1166586 h 3530600"/>
                <a:gd name="connsiteX3" fmla="*/ 1146629 w 1765300"/>
                <a:gd name="connsiteY3" fmla="*/ 1765300 h 3530600"/>
                <a:gd name="connsiteX4" fmla="*/ 1745343 w 1765300"/>
                <a:gd name="connsiteY4" fmla="*/ 2364014 h 3530600"/>
                <a:gd name="connsiteX5" fmla="*/ 1765300 w 1765300"/>
                <a:gd name="connsiteY5" fmla="*/ 2362002 h 3530600"/>
                <a:gd name="connsiteX6" fmla="*/ 1765300 w 1765300"/>
                <a:gd name="connsiteY6" fmla="*/ 3530600 h 3530600"/>
                <a:gd name="connsiteX7" fmla="*/ 0 w 1765300"/>
                <a:gd name="connsiteY7" fmla="*/ 1765300 h 3530600"/>
                <a:gd name="connsiteX8" fmla="*/ 1765300 w 1765300"/>
                <a:gd name="connsiteY8" fmla="*/ 0 h 35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5300" h="3530600">
                  <a:moveTo>
                    <a:pt x="1765300" y="0"/>
                  </a:moveTo>
                  <a:lnTo>
                    <a:pt x="1765300" y="1168598"/>
                  </a:lnTo>
                  <a:lnTo>
                    <a:pt x="1745343" y="1166586"/>
                  </a:lnTo>
                  <a:cubicBezTo>
                    <a:pt x="1414682" y="1166586"/>
                    <a:pt x="1146629" y="1434639"/>
                    <a:pt x="1146629" y="1765300"/>
                  </a:cubicBezTo>
                  <a:cubicBezTo>
                    <a:pt x="1146629" y="2095961"/>
                    <a:pt x="1414682" y="2364014"/>
                    <a:pt x="1745343" y="2364014"/>
                  </a:cubicBezTo>
                  <a:lnTo>
                    <a:pt x="1765300" y="2362002"/>
                  </a:lnTo>
                  <a:lnTo>
                    <a:pt x="1765300" y="3530600"/>
                  </a:lnTo>
                  <a:cubicBezTo>
                    <a:pt x="790352" y="3530600"/>
                    <a:pt x="0" y="2740248"/>
                    <a:pt x="0" y="1765300"/>
                  </a:cubicBezTo>
                  <a:cubicBezTo>
                    <a:pt x="0" y="790352"/>
                    <a:pt x="790352" y="0"/>
                    <a:pt x="176530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67E334D-649C-4965-BD24-F784FB862A15}"/>
                </a:ext>
              </a:extLst>
            </p:cNvPr>
            <p:cNvSpPr/>
            <p:nvPr/>
          </p:nvSpPr>
          <p:spPr>
            <a:xfrm>
              <a:off x="3497944" y="1973943"/>
              <a:ext cx="1455057" cy="2910114"/>
            </a:xfrm>
            <a:custGeom>
              <a:avLst/>
              <a:gdLst>
                <a:gd name="connsiteX0" fmla="*/ 1455057 w 1455057"/>
                <a:gd name="connsiteY0" fmla="*/ 0 h 2910114"/>
                <a:gd name="connsiteX1" fmla="*/ 1455057 w 1455057"/>
                <a:gd name="connsiteY1" fmla="*/ 858355 h 2910114"/>
                <a:gd name="connsiteX2" fmla="*/ 1435099 w 1455057"/>
                <a:gd name="connsiteY2" fmla="*/ 856343 h 2910114"/>
                <a:gd name="connsiteX3" fmla="*/ 836385 w 1455057"/>
                <a:gd name="connsiteY3" fmla="*/ 1455057 h 2910114"/>
                <a:gd name="connsiteX4" fmla="*/ 1435099 w 1455057"/>
                <a:gd name="connsiteY4" fmla="*/ 2053771 h 2910114"/>
                <a:gd name="connsiteX5" fmla="*/ 1455057 w 1455057"/>
                <a:gd name="connsiteY5" fmla="*/ 2051759 h 2910114"/>
                <a:gd name="connsiteX6" fmla="*/ 1455057 w 1455057"/>
                <a:gd name="connsiteY6" fmla="*/ 2910114 h 2910114"/>
                <a:gd name="connsiteX7" fmla="*/ 0 w 1455057"/>
                <a:gd name="connsiteY7" fmla="*/ 1455057 h 2910114"/>
                <a:gd name="connsiteX8" fmla="*/ 1455057 w 1455057"/>
                <a:gd name="connsiteY8" fmla="*/ 0 h 291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057" h="2910114">
                  <a:moveTo>
                    <a:pt x="1455057" y="0"/>
                  </a:moveTo>
                  <a:lnTo>
                    <a:pt x="1455057" y="858355"/>
                  </a:lnTo>
                  <a:lnTo>
                    <a:pt x="1435099" y="856343"/>
                  </a:lnTo>
                  <a:cubicBezTo>
                    <a:pt x="1104438" y="856343"/>
                    <a:pt x="836385" y="1124396"/>
                    <a:pt x="836385" y="1455057"/>
                  </a:cubicBezTo>
                  <a:cubicBezTo>
                    <a:pt x="836385" y="1785718"/>
                    <a:pt x="1104438" y="2053771"/>
                    <a:pt x="1435099" y="2053771"/>
                  </a:cubicBezTo>
                  <a:lnTo>
                    <a:pt x="1455057" y="2051759"/>
                  </a:lnTo>
                  <a:lnTo>
                    <a:pt x="1455057" y="2910114"/>
                  </a:lnTo>
                  <a:cubicBezTo>
                    <a:pt x="651451" y="2910114"/>
                    <a:pt x="0" y="2258663"/>
                    <a:pt x="0" y="1455057"/>
                  </a:cubicBezTo>
                  <a:cubicBezTo>
                    <a:pt x="0" y="651451"/>
                    <a:pt x="651451" y="0"/>
                    <a:pt x="1455057" y="0"/>
                  </a:cubicBez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7E05116-F509-4356-93FC-AE097BF8057A}"/>
                </a:ext>
              </a:extLst>
            </p:cNvPr>
            <p:cNvSpPr/>
            <p:nvPr/>
          </p:nvSpPr>
          <p:spPr>
            <a:xfrm>
              <a:off x="3715658" y="2191657"/>
              <a:ext cx="1237343" cy="2474686"/>
            </a:xfrm>
            <a:custGeom>
              <a:avLst/>
              <a:gdLst>
                <a:gd name="connsiteX0" fmla="*/ 1237343 w 1237343"/>
                <a:gd name="connsiteY0" fmla="*/ 0 h 2474686"/>
                <a:gd name="connsiteX1" fmla="*/ 1237343 w 1237343"/>
                <a:gd name="connsiteY1" fmla="*/ 640641 h 2474686"/>
                <a:gd name="connsiteX2" fmla="*/ 1217385 w 1237343"/>
                <a:gd name="connsiteY2" fmla="*/ 638629 h 2474686"/>
                <a:gd name="connsiteX3" fmla="*/ 618671 w 1237343"/>
                <a:gd name="connsiteY3" fmla="*/ 1237343 h 2474686"/>
                <a:gd name="connsiteX4" fmla="*/ 1217385 w 1237343"/>
                <a:gd name="connsiteY4" fmla="*/ 1836057 h 2474686"/>
                <a:gd name="connsiteX5" fmla="*/ 1237343 w 1237343"/>
                <a:gd name="connsiteY5" fmla="*/ 1834045 h 2474686"/>
                <a:gd name="connsiteX6" fmla="*/ 1237343 w 1237343"/>
                <a:gd name="connsiteY6" fmla="*/ 2474686 h 2474686"/>
                <a:gd name="connsiteX7" fmla="*/ 0 w 1237343"/>
                <a:gd name="connsiteY7" fmla="*/ 1237343 h 2474686"/>
                <a:gd name="connsiteX8" fmla="*/ 1237343 w 1237343"/>
                <a:gd name="connsiteY8" fmla="*/ 0 h 247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7343" h="2474686">
                  <a:moveTo>
                    <a:pt x="1237343" y="0"/>
                  </a:moveTo>
                  <a:lnTo>
                    <a:pt x="1237343" y="640641"/>
                  </a:lnTo>
                  <a:lnTo>
                    <a:pt x="1217385" y="638629"/>
                  </a:lnTo>
                  <a:cubicBezTo>
                    <a:pt x="886724" y="638629"/>
                    <a:pt x="618671" y="906682"/>
                    <a:pt x="618671" y="1237343"/>
                  </a:cubicBezTo>
                  <a:cubicBezTo>
                    <a:pt x="618671" y="1568004"/>
                    <a:pt x="886724" y="1836057"/>
                    <a:pt x="1217385" y="1836057"/>
                  </a:cubicBezTo>
                  <a:lnTo>
                    <a:pt x="1237343" y="1834045"/>
                  </a:lnTo>
                  <a:lnTo>
                    <a:pt x="1237343" y="2474686"/>
                  </a:lnTo>
                  <a:cubicBezTo>
                    <a:pt x="553977" y="2474686"/>
                    <a:pt x="0" y="1920709"/>
                    <a:pt x="0" y="1237343"/>
                  </a:cubicBezTo>
                  <a:cubicBezTo>
                    <a:pt x="0" y="553977"/>
                    <a:pt x="553977" y="0"/>
                    <a:pt x="1237343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4DE70F-4F3D-4DA5-B8CE-4723AEBF08A7}"/>
                </a:ext>
              </a:extLst>
            </p:cNvPr>
            <p:cNvSpPr/>
            <p:nvPr/>
          </p:nvSpPr>
          <p:spPr>
            <a:xfrm>
              <a:off x="3989615" y="2465614"/>
              <a:ext cx="963385" cy="1926772"/>
            </a:xfrm>
            <a:custGeom>
              <a:avLst/>
              <a:gdLst>
                <a:gd name="connsiteX0" fmla="*/ 963385 w 963385"/>
                <a:gd name="connsiteY0" fmla="*/ 0 h 1926772"/>
                <a:gd name="connsiteX1" fmla="*/ 963385 w 963385"/>
                <a:gd name="connsiteY1" fmla="*/ 366684 h 1926772"/>
                <a:gd name="connsiteX2" fmla="*/ 943428 w 963385"/>
                <a:gd name="connsiteY2" fmla="*/ 364672 h 1926772"/>
                <a:gd name="connsiteX3" fmla="*/ 344714 w 963385"/>
                <a:gd name="connsiteY3" fmla="*/ 963386 h 1926772"/>
                <a:gd name="connsiteX4" fmla="*/ 943428 w 963385"/>
                <a:gd name="connsiteY4" fmla="*/ 1562100 h 1926772"/>
                <a:gd name="connsiteX5" fmla="*/ 963385 w 963385"/>
                <a:gd name="connsiteY5" fmla="*/ 1560088 h 1926772"/>
                <a:gd name="connsiteX6" fmla="*/ 963385 w 963385"/>
                <a:gd name="connsiteY6" fmla="*/ 1926772 h 1926772"/>
                <a:gd name="connsiteX7" fmla="*/ 864886 w 963385"/>
                <a:gd name="connsiteY7" fmla="*/ 1921798 h 1926772"/>
                <a:gd name="connsiteX8" fmla="*/ 0 w 963385"/>
                <a:gd name="connsiteY8" fmla="*/ 963386 h 1926772"/>
                <a:gd name="connsiteX9" fmla="*/ 864886 w 963385"/>
                <a:gd name="connsiteY9" fmla="*/ 4974 h 192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385" h="1926772">
                  <a:moveTo>
                    <a:pt x="963385" y="0"/>
                  </a:moveTo>
                  <a:lnTo>
                    <a:pt x="963385" y="366684"/>
                  </a:lnTo>
                  <a:lnTo>
                    <a:pt x="943428" y="364672"/>
                  </a:lnTo>
                  <a:cubicBezTo>
                    <a:pt x="612767" y="364672"/>
                    <a:pt x="344714" y="632725"/>
                    <a:pt x="344714" y="963386"/>
                  </a:cubicBezTo>
                  <a:cubicBezTo>
                    <a:pt x="344714" y="1294047"/>
                    <a:pt x="612767" y="1562100"/>
                    <a:pt x="943428" y="1562100"/>
                  </a:cubicBezTo>
                  <a:lnTo>
                    <a:pt x="963385" y="1560088"/>
                  </a:lnTo>
                  <a:lnTo>
                    <a:pt x="963385" y="1926772"/>
                  </a:lnTo>
                  <a:lnTo>
                    <a:pt x="864886" y="1921798"/>
                  </a:lnTo>
                  <a:cubicBezTo>
                    <a:pt x="379093" y="1872463"/>
                    <a:pt x="0" y="1462195"/>
                    <a:pt x="0" y="963386"/>
                  </a:cubicBezTo>
                  <a:cubicBezTo>
                    <a:pt x="0" y="464577"/>
                    <a:pt x="379093" y="54309"/>
                    <a:pt x="864886" y="497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D58102-B788-4195-99A2-F25A2E96C481}"/>
              </a:ext>
            </a:extLst>
          </p:cNvPr>
          <p:cNvSpPr/>
          <p:nvPr/>
        </p:nvSpPr>
        <p:spPr>
          <a:xfrm>
            <a:off x="1818145" y="678241"/>
            <a:ext cx="8555708" cy="566843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ffectLst>
            <a:outerShdw blurRad="520700" dist="5207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9B0162-98CA-42D7-9B37-EC8A7AD9031B}"/>
              </a:ext>
            </a:extLst>
          </p:cNvPr>
          <p:cNvSpPr/>
          <p:nvPr/>
        </p:nvSpPr>
        <p:spPr>
          <a:xfrm>
            <a:off x="2087976" y="957945"/>
            <a:ext cx="8016049" cy="502194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3429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FC5488-12AF-45B1-9639-05A9F7137D2E}"/>
              </a:ext>
            </a:extLst>
          </p:cNvPr>
          <p:cNvSpPr/>
          <p:nvPr/>
        </p:nvSpPr>
        <p:spPr>
          <a:xfrm>
            <a:off x="2444658" y="1234319"/>
            <a:ext cx="7302684" cy="4389362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2187D8C-FAA2-4BB7-AE26-DA9B402E4875}"/>
              </a:ext>
            </a:extLst>
          </p:cNvPr>
          <p:cNvSpPr/>
          <p:nvPr/>
        </p:nvSpPr>
        <p:spPr>
          <a:xfrm>
            <a:off x="9038641" y="678240"/>
            <a:ext cx="1310017" cy="787401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51DD66F-7976-42AB-B8A9-E4732C9FFDC4}"/>
              </a:ext>
            </a:extLst>
          </p:cNvPr>
          <p:cNvSpPr/>
          <p:nvPr/>
        </p:nvSpPr>
        <p:spPr>
          <a:xfrm>
            <a:off x="5874657" y="91693"/>
            <a:ext cx="922496" cy="554477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610BA0-F713-4FBB-932E-6181A63CDFDC}"/>
              </a:ext>
            </a:extLst>
          </p:cNvPr>
          <p:cNvGrpSpPr/>
          <p:nvPr/>
        </p:nvGrpSpPr>
        <p:grpSpPr>
          <a:xfrm>
            <a:off x="1241675" y="2497005"/>
            <a:ext cx="1262644" cy="791029"/>
            <a:chOff x="1097375" y="1153886"/>
            <a:chExt cx="8016049" cy="502194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C8BBB77-64CE-4260-9F3A-E635EA350F50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CD8BE4-B035-49E4-AC56-796288941DB4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47B699-69B2-4329-8783-80938570D4C9}"/>
              </a:ext>
            </a:extLst>
          </p:cNvPr>
          <p:cNvSpPr txBox="1"/>
          <p:nvPr/>
        </p:nvSpPr>
        <p:spPr>
          <a:xfrm>
            <a:off x="4390290" y="1886919"/>
            <a:ext cx="319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FC4719-FA1A-456F-9BDE-1CF8B2E74A5A}"/>
              </a:ext>
            </a:extLst>
          </p:cNvPr>
          <p:cNvSpPr txBox="1"/>
          <p:nvPr/>
        </p:nvSpPr>
        <p:spPr>
          <a:xfrm>
            <a:off x="3512724" y="2520394"/>
            <a:ext cx="5112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   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 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অধ্যায়ঃ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১1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</a:p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দশক, যুগ, এবং শতাব্দী</a:t>
            </a:r>
          </a:p>
        </p:txBody>
      </p:sp>
      <p:sp>
        <p:nvSpPr>
          <p:cNvPr id="37" name="Right Triangle 35">
            <a:extLst>
              <a:ext uri="{FF2B5EF4-FFF2-40B4-BE49-F238E27FC236}">
                <a16:creationId xmlns:a16="http://schemas.microsoft.com/office/drawing/2014/main" id="{37BA49BC-D2FB-48CF-922E-F9AB318D2CD8}"/>
              </a:ext>
            </a:extLst>
          </p:cNvPr>
          <p:cNvSpPr/>
          <p:nvPr/>
        </p:nvSpPr>
        <p:spPr>
          <a:xfrm>
            <a:off x="1142999" y="5738715"/>
            <a:ext cx="9906000" cy="1128584"/>
          </a:xfrm>
          <a:custGeom>
            <a:avLst/>
            <a:gdLst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1540617">
                <a:moveTo>
                  <a:pt x="0" y="1540617"/>
                </a:moveTo>
                <a:lnTo>
                  <a:pt x="0" y="0"/>
                </a:lnTo>
                <a:cubicBezTo>
                  <a:pt x="3316514" y="5539"/>
                  <a:pt x="5921829" y="1375421"/>
                  <a:pt x="9906000" y="1540617"/>
                </a:cubicBezTo>
                <a:lnTo>
                  <a:pt x="0" y="154061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A0727CAB-C863-4CF4-BF8D-C66A0277BC27}"/>
              </a:ext>
            </a:extLst>
          </p:cNvPr>
          <p:cNvSpPr/>
          <p:nvPr/>
        </p:nvSpPr>
        <p:spPr>
          <a:xfrm flipH="1">
            <a:off x="1143000" y="5317384"/>
            <a:ext cx="9906000" cy="1540617"/>
          </a:xfrm>
          <a:custGeom>
            <a:avLst/>
            <a:gdLst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1540617">
                <a:moveTo>
                  <a:pt x="0" y="1540617"/>
                </a:moveTo>
                <a:lnTo>
                  <a:pt x="0" y="0"/>
                </a:lnTo>
                <a:cubicBezTo>
                  <a:pt x="3316514" y="5539"/>
                  <a:pt x="5921829" y="1375421"/>
                  <a:pt x="9906000" y="1540617"/>
                </a:cubicBezTo>
                <a:lnTo>
                  <a:pt x="0" y="154061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 picture containing clock&#10;&#10;Description automatically generated">
            <a:extLst>
              <a:ext uri="{FF2B5EF4-FFF2-40B4-BE49-F238E27FC236}">
                <a16:creationId xmlns:a16="http://schemas.microsoft.com/office/drawing/2014/main" id="{6C1D9F6F-AFC0-44E3-BE7A-6CC9048F7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1" t="23099" r="9382" b="13042"/>
          <a:stretch/>
        </p:blipFill>
        <p:spPr>
          <a:xfrm>
            <a:off x="8706869" y="3297642"/>
            <a:ext cx="2350779" cy="3522574"/>
          </a:xfrm>
          <a:prstGeom prst="rect">
            <a:avLst/>
          </a:prstGeom>
          <a:effectLst>
            <a:outerShdw blurRad="177800" dist="1270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8E73DA78-234C-4303-B0A6-790CCDA5EC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5798571" y="5976432"/>
            <a:ext cx="5353109" cy="886218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B3CDEE89-4575-47FA-A3E6-149DED4563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9" t="21371" r="12336" b="12804"/>
          <a:stretch/>
        </p:blipFill>
        <p:spPr>
          <a:xfrm>
            <a:off x="1364451" y="3409001"/>
            <a:ext cx="2249347" cy="3208942"/>
          </a:xfrm>
          <a:prstGeom prst="rect">
            <a:avLst/>
          </a:prstGeom>
          <a:effectLst>
            <a:outerShdw blurRad="215900" dist="1397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BF39C634-FA10-4A1A-8B43-1EB690B333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962055" y="5976432"/>
            <a:ext cx="5353109" cy="88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0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4759803" y="927363"/>
            <a:ext cx="3545017" cy="934816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1372782" y="658886"/>
            <a:ext cx="3452552" cy="1123905"/>
            <a:chOff x="5413659" y="1364860"/>
            <a:chExt cx="3914383" cy="122682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7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1" y="3192198"/>
                <a:ext cx="121334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8912737" y="1642793"/>
              <a:ext cx="3690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860052" y="1496318"/>
              <a:ext cx="2878761" cy="100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54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1238399" y="559016"/>
            <a:ext cx="3656245" cy="1303935"/>
            <a:chOff x="1543242" y="699188"/>
            <a:chExt cx="4145323" cy="1589648"/>
          </a:xfrm>
        </p:grpSpPr>
        <p:sp>
          <p:nvSpPr>
            <p:cNvPr id="80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8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7318AE7-9B6B-426D-8559-847D5C4065A1}"/>
              </a:ext>
            </a:extLst>
          </p:cNvPr>
          <p:cNvSpPr/>
          <p:nvPr/>
        </p:nvSpPr>
        <p:spPr>
          <a:xfrm rot="439804">
            <a:off x="3780506" y="3722974"/>
            <a:ext cx="3667226" cy="967042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37FF8BE-A26E-4F5D-8B48-CDEADC51BDC7}"/>
              </a:ext>
            </a:extLst>
          </p:cNvPr>
          <p:cNvGrpSpPr/>
          <p:nvPr/>
        </p:nvGrpSpPr>
        <p:grpSpPr>
          <a:xfrm>
            <a:off x="1088909" y="3271430"/>
            <a:ext cx="3862206" cy="1162117"/>
            <a:chOff x="5413659" y="1364860"/>
            <a:chExt cx="4026894" cy="1226261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602462C-0718-4C8B-AD8C-37935779043A}"/>
                </a:ext>
              </a:extLst>
            </p:cNvPr>
            <p:cNvGrpSpPr/>
            <p:nvPr/>
          </p:nvGrpSpPr>
          <p:grpSpPr>
            <a:xfrm>
              <a:off x="5413659" y="1364860"/>
              <a:ext cx="4026894" cy="1226261"/>
              <a:chOff x="3119461" y="2798299"/>
              <a:chExt cx="4026894" cy="1226261"/>
            </a:xfrm>
          </p:grpSpPr>
          <p:sp>
            <p:nvSpPr>
              <p:cNvPr id="108" name="Rectangle: Top Corners Rounded 83">
                <a:extLst>
                  <a:ext uri="{FF2B5EF4-FFF2-40B4-BE49-F238E27FC236}">
                    <a16:creationId xmlns:a16="http://schemas.microsoft.com/office/drawing/2014/main" id="{921145F7-DD54-4B8E-B47A-C55E4EFF5D3B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: Shape 84">
                <a:extLst>
                  <a:ext uri="{FF2B5EF4-FFF2-40B4-BE49-F238E27FC236}">
                    <a16:creationId xmlns:a16="http://schemas.microsoft.com/office/drawing/2014/main" id="{6B051CC9-FF3F-4128-922F-B844268E8483}"/>
                  </a:ext>
                </a:extLst>
              </p:cNvPr>
              <p:cNvSpPr/>
              <p:nvPr/>
            </p:nvSpPr>
            <p:spPr>
              <a:xfrm rot="5400000">
                <a:off x="6313433" y="3191639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D126DD9-336E-4BE1-9D9D-62D5FE7CB40C}"/>
                </a:ext>
              </a:extLst>
            </p:cNvPr>
            <p:cNvSpPr txBox="1"/>
            <p:nvPr/>
          </p:nvSpPr>
          <p:spPr>
            <a:xfrm>
              <a:off x="5614954" y="1491615"/>
              <a:ext cx="3373099" cy="1006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দশক,যুগ, এবং শতাব্দী কী তা বলতে পারবে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11" name="Freeform: Shape 85">
            <a:extLst>
              <a:ext uri="{FF2B5EF4-FFF2-40B4-BE49-F238E27FC236}">
                <a16:creationId xmlns:a16="http://schemas.microsoft.com/office/drawing/2014/main" id="{C9071A32-CEB1-409E-B2F3-6B441E2F4682}"/>
              </a:ext>
            </a:extLst>
          </p:cNvPr>
          <p:cNvSpPr/>
          <p:nvPr/>
        </p:nvSpPr>
        <p:spPr>
          <a:xfrm rot="16200000">
            <a:off x="3026837" y="3491701"/>
            <a:ext cx="1479834" cy="729911"/>
          </a:xfrm>
          <a:custGeom>
            <a:avLst/>
            <a:gdLst>
              <a:gd name="connsiteX0" fmla="*/ 1561514 w 1561514"/>
              <a:gd name="connsiteY0" fmla="*/ 0 h 641295"/>
              <a:gd name="connsiteX1" fmla="*/ 1561514 w 1561514"/>
              <a:gd name="connsiteY1" fmla="*/ 641295 h 641295"/>
              <a:gd name="connsiteX2" fmla="*/ 1090247 w 1561514"/>
              <a:gd name="connsiteY2" fmla="*/ 641295 h 641295"/>
              <a:gd name="connsiteX3" fmla="*/ 1083959 w 1561514"/>
              <a:gd name="connsiteY3" fmla="*/ 578925 h 641295"/>
              <a:gd name="connsiteX4" fmla="*/ 780757 w 1561514"/>
              <a:gd name="connsiteY4" fmla="*/ 331808 h 641295"/>
              <a:gd name="connsiteX5" fmla="*/ 477555 w 1561514"/>
              <a:gd name="connsiteY5" fmla="*/ 578925 h 641295"/>
              <a:gd name="connsiteX6" fmla="*/ 471267 w 1561514"/>
              <a:gd name="connsiteY6" fmla="*/ 641295 h 641295"/>
              <a:gd name="connsiteX7" fmla="*/ 0 w 1561514"/>
              <a:gd name="connsiteY7" fmla="*/ 641295 h 641295"/>
              <a:gd name="connsiteX8" fmla="*/ 0 w 1561514"/>
              <a:gd name="connsiteY8" fmla="*/ 0 h 64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514" h="641295">
                <a:moveTo>
                  <a:pt x="1561514" y="0"/>
                </a:moveTo>
                <a:lnTo>
                  <a:pt x="1561514" y="641295"/>
                </a:lnTo>
                <a:lnTo>
                  <a:pt x="1090247" y="641295"/>
                </a:lnTo>
                <a:lnTo>
                  <a:pt x="1083959" y="578925"/>
                </a:lnTo>
                <a:cubicBezTo>
                  <a:pt x="1055100" y="437896"/>
                  <a:pt x="930318" y="331808"/>
                  <a:pt x="780757" y="331808"/>
                </a:cubicBezTo>
                <a:cubicBezTo>
                  <a:pt x="631196" y="331808"/>
                  <a:pt x="506413" y="437896"/>
                  <a:pt x="477555" y="578925"/>
                </a:cubicBezTo>
                <a:lnTo>
                  <a:pt x="471267" y="641295"/>
                </a:lnTo>
                <a:lnTo>
                  <a:pt x="0" y="64129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28CFC94-5550-4B65-ACAA-61905224DA8E}"/>
              </a:ext>
            </a:extLst>
          </p:cNvPr>
          <p:cNvGrpSpPr/>
          <p:nvPr/>
        </p:nvGrpSpPr>
        <p:grpSpPr>
          <a:xfrm>
            <a:off x="1026113" y="3096938"/>
            <a:ext cx="3709630" cy="1479834"/>
            <a:chOff x="777702" y="1039430"/>
            <a:chExt cx="3914382" cy="1561514"/>
          </a:xfrm>
        </p:grpSpPr>
        <p:sp>
          <p:nvSpPr>
            <p:cNvPr id="113" name="Freeform: Shape 87">
              <a:extLst>
                <a:ext uri="{FF2B5EF4-FFF2-40B4-BE49-F238E27FC236}">
                  <a16:creationId xmlns:a16="http://schemas.microsoft.com/office/drawing/2014/main" id="{E9028026-B729-4171-A906-C0392AC497FF}"/>
                </a:ext>
              </a:extLst>
            </p:cNvPr>
            <p:cNvSpPr/>
            <p:nvPr/>
          </p:nvSpPr>
          <p:spPr>
            <a:xfrm rot="16200000">
              <a:off x="1954136" y="-137004"/>
              <a:ext cx="1561514" cy="3914382"/>
            </a:xfrm>
            <a:custGeom>
              <a:avLst/>
              <a:gdLst>
                <a:gd name="connsiteX0" fmla="*/ 1561514 w 1561514"/>
                <a:gd name="connsiteY0" fmla="*/ 260258 h 3914382"/>
                <a:gd name="connsiteX1" fmla="*/ 1561514 w 1561514"/>
                <a:gd name="connsiteY1" fmla="*/ 3914382 h 3914382"/>
                <a:gd name="connsiteX2" fmla="*/ 1090247 w 1561514"/>
                <a:gd name="connsiteY2" fmla="*/ 3914382 h 3914382"/>
                <a:gd name="connsiteX3" fmla="*/ 1083959 w 1561514"/>
                <a:gd name="connsiteY3" fmla="*/ 3852012 h 3914382"/>
                <a:gd name="connsiteX4" fmla="*/ 780757 w 1561514"/>
                <a:gd name="connsiteY4" fmla="*/ 3604895 h 3914382"/>
                <a:gd name="connsiteX5" fmla="*/ 477555 w 1561514"/>
                <a:gd name="connsiteY5" fmla="*/ 3852012 h 3914382"/>
                <a:gd name="connsiteX6" fmla="*/ 471267 w 1561514"/>
                <a:gd name="connsiteY6" fmla="*/ 3914382 h 3914382"/>
                <a:gd name="connsiteX7" fmla="*/ 0 w 1561514"/>
                <a:gd name="connsiteY7" fmla="*/ 3914382 h 3914382"/>
                <a:gd name="connsiteX8" fmla="*/ 0 w 1561514"/>
                <a:gd name="connsiteY8" fmla="*/ 260258 h 3914382"/>
                <a:gd name="connsiteX9" fmla="*/ 260258 w 1561514"/>
                <a:gd name="connsiteY9" fmla="*/ 0 h 3914382"/>
                <a:gd name="connsiteX10" fmla="*/ 1301256 w 1561514"/>
                <a:gd name="connsiteY10" fmla="*/ 0 h 3914382"/>
                <a:gd name="connsiteX11" fmla="*/ 1561514 w 1561514"/>
                <a:gd name="connsiteY11" fmla="*/ 260258 h 391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1514" h="3914382">
                  <a:moveTo>
                    <a:pt x="1561514" y="260258"/>
                  </a:moveTo>
                  <a:lnTo>
                    <a:pt x="1561514" y="3914382"/>
                  </a:lnTo>
                  <a:lnTo>
                    <a:pt x="1090247" y="3914382"/>
                  </a:lnTo>
                  <a:lnTo>
                    <a:pt x="1083959" y="3852012"/>
                  </a:lnTo>
                  <a:cubicBezTo>
                    <a:pt x="1055100" y="3710983"/>
                    <a:pt x="930318" y="3604895"/>
                    <a:pt x="780757" y="3604895"/>
                  </a:cubicBezTo>
                  <a:cubicBezTo>
                    <a:pt x="631196" y="3604895"/>
                    <a:pt x="506413" y="3710983"/>
                    <a:pt x="477555" y="3852012"/>
                  </a:cubicBezTo>
                  <a:lnTo>
                    <a:pt x="471267" y="3914382"/>
                  </a:lnTo>
                  <a:lnTo>
                    <a:pt x="0" y="3914382"/>
                  </a:lnTo>
                  <a:lnTo>
                    <a:pt x="0" y="260258"/>
                  </a:lnTo>
                  <a:cubicBezTo>
                    <a:pt x="0" y="116521"/>
                    <a:pt x="116521" y="0"/>
                    <a:pt x="260258" y="0"/>
                  </a:cubicBezTo>
                  <a:lnTo>
                    <a:pt x="1301256" y="0"/>
                  </a:lnTo>
                  <a:cubicBezTo>
                    <a:pt x="1444993" y="0"/>
                    <a:pt x="1561514" y="116521"/>
                    <a:pt x="1561514" y="26025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88">
              <a:extLst>
                <a:ext uri="{FF2B5EF4-FFF2-40B4-BE49-F238E27FC236}">
                  <a16:creationId xmlns:a16="http://schemas.microsoft.com/office/drawing/2014/main" id="{961609A1-C364-4DF4-B50C-B74765F18C20}"/>
                </a:ext>
              </a:extLst>
            </p:cNvPr>
            <p:cNvSpPr/>
            <p:nvPr/>
          </p:nvSpPr>
          <p:spPr>
            <a:xfrm rot="16200000">
              <a:off x="2224374" y="-16821"/>
              <a:ext cx="1261403" cy="3674013"/>
            </a:xfrm>
            <a:custGeom>
              <a:avLst/>
              <a:gdLst>
                <a:gd name="connsiteX0" fmla="*/ 1261403 w 1261403"/>
                <a:gd name="connsiteY0" fmla="*/ 210238 h 3674013"/>
                <a:gd name="connsiteX1" fmla="*/ 1261403 w 1261403"/>
                <a:gd name="connsiteY1" fmla="*/ 3674013 h 3674013"/>
                <a:gd name="connsiteX2" fmla="*/ 940190 w 1261403"/>
                <a:gd name="connsiteY2" fmla="*/ 3674013 h 3674013"/>
                <a:gd name="connsiteX3" fmla="*/ 933902 w 1261403"/>
                <a:gd name="connsiteY3" fmla="*/ 3611645 h 3674013"/>
                <a:gd name="connsiteX4" fmla="*/ 630700 w 1261403"/>
                <a:gd name="connsiteY4" fmla="*/ 3364528 h 3674013"/>
                <a:gd name="connsiteX5" fmla="*/ 327498 w 1261403"/>
                <a:gd name="connsiteY5" fmla="*/ 3611645 h 3674013"/>
                <a:gd name="connsiteX6" fmla="*/ 321211 w 1261403"/>
                <a:gd name="connsiteY6" fmla="*/ 3674013 h 3674013"/>
                <a:gd name="connsiteX7" fmla="*/ 0 w 1261403"/>
                <a:gd name="connsiteY7" fmla="*/ 3674013 h 3674013"/>
                <a:gd name="connsiteX8" fmla="*/ 0 w 1261403"/>
                <a:gd name="connsiteY8" fmla="*/ 210238 h 3674013"/>
                <a:gd name="connsiteX9" fmla="*/ 210238 w 1261403"/>
                <a:gd name="connsiteY9" fmla="*/ 0 h 3674013"/>
                <a:gd name="connsiteX10" fmla="*/ 1051165 w 1261403"/>
                <a:gd name="connsiteY10" fmla="*/ 0 h 3674013"/>
                <a:gd name="connsiteX11" fmla="*/ 1261403 w 1261403"/>
                <a:gd name="connsiteY11" fmla="*/ 210238 h 367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1403" h="3674013">
                  <a:moveTo>
                    <a:pt x="1261403" y="210238"/>
                  </a:moveTo>
                  <a:lnTo>
                    <a:pt x="1261403" y="3674013"/>
                  </a:lnTo>
                  <a:lnTo>
                    <a:pt x="940190" y="3674013"/>
                  </a:lnTo>
                  <a:lnTo>
                    <a:pt x="933902" y="3611645"/>
                  </a:lnTo>
                  <a:cubicBezTo>
                    <a:pt x="905044" y="3470616"/>
                    <a:pt x="780261" y="3364528"/>
                    <a:pt x="630700" y="3364528"/>
                  </a:cubicBezTo>
                  <a:cubicBezTo>
                    <a:pt x="481139" y="3364528"/>
                    <a:pt x="356357" y="3470616"/>
                    <a:pt x="327498" y="3611645"/>
                  </a:cubicBezTo>
                  <a:lnTo>
                    <a:pt x="321211" y="3674013"/>
                  </a:lnTo>
                  <a:lnTo>
                    <a:pt x="0" y="3674013"/>
                  </a:lnTo>
                  <a:lnTo>
                    <a:pt x="0" y="210238"/>
                  </a:lnTo>
                  <a:cubicBezTo>
                    <a:pt x="0" y="94127"/>
                    <a:pt x="94127" y="0"/>
                    <a:pt x="210238" y="0"/>
                  </a:cubicBezTo>
                  <a:lnTo>
                    <a:pt x="1051165" y="0"/>
                  </a:lnTo>
                  <a:cubicBezTo>
                    <a:pt x="1167276" y="0"/>
                    <a:pt x="1261403" y="94127"/>
                    <a:pt x="1261403" y="210238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Left Bracket 12">
              <a:extLst>
                <a:ext uri="{FF2B5EF4-FFF2-40B4-BE49-F238E27FC236}">
                  <a16:creationId xmlns:a16="http://schemas.microsoft.com/office/drawing/2014/main" id="{1BBC2BBE-49C9-48D1-B788-2CB665EB5738}"/>
                </a:ext>
              </a:extLst>
            </p:cNvPr>
            <p:cNvSpPr/>
            <p:nvPr/>
          </p:nvSpPr>
          <p:spPr>
            <a:xfrm>
              <a:off x="903184" y="1092183"/>
              <a:ext cx="3788898" cy="1434903"/>
            </a:xfrm>
            <a:custGeom>
              <a:avLst/>
              <a:gdLst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  <a:gd name="connsiteX4" fmla="*/ 3674013 w 3674013"/>
                <a:gd name="connsiteY4" fmla="*/ 1434903 h 1434903"/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  <a:gd name="connsiteX4" fmla="*/ 3674013 w 3674013"/>
                <a:gd name="connsiteY4" fmla="*/ 1434903 h 1434903"/>
                <a:gd name="connsiteX0" fmla="*/ 3674013 w 3674013"/>
                <a:gd name="connsiteY0" fmla="*/ 1434903 h 1434903"/>
                <a:gd name="connsiteX1" fmla="*/ 0 w 3674013"/>
                <a:gd name="connsiteY1" fmla="*/ 1392688 h 1434903"/>
                <a:gd name="connsiteX2" fmla="*/ 0 w 3674013"/>
                <a:gd name="connsiteY2" fmla="*/ 42215 h 1434903"/>
                <a:gd name="connsiteX3" fmla="*/ 3674013 w 3674013"/>
                <a:gd name="connsiteY3" fmla="*/ 0 h 143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013" h="1434903" stroke="0" extrusionOk="0">
                  <a:moveTo>
                    <a:pt x="3674013" y="1434903"/>
                  </a:moveTo>
                  <a:cubicBezTo>
                    <a:pt x="1644912" y="1434903"/>
                    <a:pt x="0" y="1416003"/>
                    <a:pt x="0" y="1392688"/>
                  </a:cubicBezTo>
                  <a:lnTo>
                    <a:pt x="0" y="42215"/>
                  </a:lnTo>
                  <a:cubicBezTo>
                    <a:pt x="0" y="18900"/>
                    <a:pt x="1644912" y="0"/>
                    <a:pt x="3674013" y="0"/>
                  </a:cubicBezTo>
                  <a:lnTo>
                    <a:pt x="3674013" y="1434903"/>
                  </a:lnTo>
                  <a:close/>
                </a:path>
                <a:path w="3674013" h="1434903" fill="none">
                  <a:moveTo>
                    <a:pt x="3674013" y="1434903"/>
                  </a:moveTo>
                  <a:cubicBezTo>
                    <a:pt x="1644912" y="1434903"/>
                    <a:pt x="0" y="1416003"/>
                    <a:pt x="0" y="1392688"/>
                  </a:cubicBezTo>
                  <a:lnTo>
                    <a:pt x="0" y="42215"/>
                  </a:lnTo>
                  <a:cubicBezTo>
                    <a:pt x="0" y="18900"/>
                    <a:pt x="1644912" y="0"/>
                    <a:pt x="3674013" y="0"/>
                  </a:cubicBezTo>
                </a:path>
              </a:pathLst>
            </a:custGeom>
            <a:ln w="9525"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F55519C-764E-4618-906D-9E72B48CC833}"/>
                </a:ext>
              </a:extLst>
            </p:cNvPr>
            <p:cNvSpPr txBox="1"/>
            <p:nvPr/>
          </p:nvSpPr>
          <p:spPr>
            <a:xfrm>
              <a:off x="1118491" y="1433543"/>
              <a:ext cx="3189445" cy="74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3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2</a:t>
              </a:r>
              <a:endParaRPr lang="en-US" sz="40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565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7.40741E-7 L 0.24583 -0.0002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0.00556 L 0.28567 4.44444E-6 " pathEditMode="relative" rAng="0" ptsTypes="AA" p14:bounceEnd="50000">
                                          <p:cBhvr>
                                            <p:cTn id="13" dur="2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284" y="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10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7.40741E-7 L 0.24583 -0.0002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0.00556 L 0.28567 4.44444E-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284" y="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102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8212"/>
            <a:ext cx="10972800" cy="6270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745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1447800" y="695815"/>
            <a:ext cx="2743200" cy="3810000"/>
            <a:chOff x="1116038" y="457200"/>
            <a:chExt cx="2743200" cy="3810000"/>
          </a:xfrm>
        </p:grpSpPr>
        <p:sp>
          <p:nvSpPr>
            <p:cNvPr id="45" name="Freeform 44"/>
            <p:cNvSpPr/>
            <p:nvPr/>
          </p:nvSpPr>
          <p:spPr>
            <a:xfrm>
              <a:off x="1116038" y="457200"/>
              <a:ext cx="2743200" cy="3810000"/>
            </a:xfrm>
            <a:custGeom>
              <a:avLst/>
              <a:gdLst>
                <a:gd name="connsiteX0" fmla="*/ 0 w 2743200"/>
                <a:gd name="connsiteY0" fmla="*/ 0 h 3810000"/>
                <a:gd name="connsiteX1" fmla="*/ 107889 w 2743200"/>
                <a:gd name="connsiteY1" fmla="*/ 0 h 3810000"/>
                <a:gd name="connsiteX2" fmla="*/ 103748 w 2743200"/>
                <a:gd name="connsiteY2" fmla="*/ 34729 h 3810000"/>
                <a:gd name="connsiteX3" fmla="*/ 171252 w 2743200"/>
                <a:gd name="connsiteY3" fmla="*/ 149029 h 3810000"/>
                <a:gd name="connsiteX4" fmla="*/ 238756 w 2743200"/>
                <a:gd name="connsiteY4" fmla="*/ 34729 h 3810000"/>
                <a:gd name="connsiteX5" fmla="*/ 234615 w 2743200"/>
                <a:gd name="connsiteY5" fmla="*/ 0 h 3810000"/>
                <a:gd name="connsiteX6" fmla="*/ 377903 w 2743200"/>
                <a:gd name="connsiteY6" fmla="*/ 0 h 3810000"/>
                <a:gd name="connsiteX7" fmla="*/ 373762 w 2743200"/>
                <a:gd name="connsiteY7" fmla="*/ 34729 h 3810000"/>
                <a:gd name="connsiteX8" fmla="*/ 441266 w 2743200"/>
                <a:gd name="connsiteY8" fmla="*/ 149029 h 3810000"/>
                <a:gd name="connsiteX9" fmla="*/ 508770 w 2743200"/>
                <a:gd name="connsiteY9" fmla="*/ 34729 h 3810000"/>
                <a:gd name="connsiteX10" fmla="*/ 504629 w 2743200"/>
                <a:gd name="connsiteY10" fmla="*/ 0 h 3810000"/>
                <a:gd name="connsiteX11" fmla="*/ 647917 w 2743200"/>
                <a:gd name="connsiteY11" fmla="*/ 0 h 3810000"/>
                <a:gd name="connsiteX12" fmla="*/ 643776 w 2743200"/>
                <a:gd name="connsiteY12" fmla="*/ 34729 h 3810000"/>
                <a:gd name="connsiteX13" fmla="*/ 711280 w 2743200"/>
                <a:gd name="connsiteY13" fmla="*/ 149029 h 3810000"/>
                <a:gd name="connsiteX14" fmla="*/ 778784 w 2743200"/>
                <a:gd name="connsiteY14" fmla="*/ 34729 h 3810000"/>
                <a:gd name="connsiteX15" fmla="*/ 774643 w 2743200"/>
                <a:gd name="connsiteY15" fmla="*/ 0 h 3810000"/>
                <a:gd name="connsiteX16" fmla="*/ 917931 w 2743200"/>
                <a:gd name="connsiteY16" fmla="*/ 0 h 3810000"/>
                <a:gd name="connsiteX17" fmla="*/ 913790 w 2743200"/>
                <a:gd name="connsiteY17" fmla="*/ 34729 h 3810000"/>
                <a:gd name="connsiteX18" fmla="*/ 981294 w 2743200"/>
                <a:gd name="connsiteY18" fmla="*/ 149029 h 3810000"/>
                <a:gd name="connsiteX19" fmla="*/ 1048798 w 2743200"/>
                <a:gd name="connsiteY19" fmla="*/ 34729 h 3810000"/>
                <a:gd name="connsiteX20" fmla="*/ 1044657 w 2743200"/>
                <a:gd name="connsiteY20" fmla="*/ 0 h 3810000"/>
                <a:gd name="connsiteX21" fmla="*/ 1187945 w 2743200"/>
                <a:gd name="connsiteY21" fmla="*/ 0 h 3810000"/>
                <a:gd name="connsiteX22" fmla="*/ 1183804 w 2743200"/>
                <a:gd name="connsiteY22" fmla="*/ 34729 h 3810000"/>
                <a:gd name="connsiteX23" fmla="*/ 1251308 w 2743200"/>
                <a:gd name="connsiteY23" fmla="*/ 149029 h 3810000"/>
                <a:gd name="connsiteX24" fmla="*/ 1318812 w 2743200"/>
                <a:gd name="connsiteY24" fmla="*/ 34729 h 3810000"/>
                <a:gd name="connsiteX25" fmla="*/ 1314671 w 2743200"/>
                <a:gd name="connsiteY25" fmla="*/ 0 h 3810000"/>
                <a:gd name="connsiteX26" fmla="*/ 1457958 w 2743200"/>
                <a:gd name="connsiteY26" fmla="*/ 0 h 3810000"/>
                <a:gd name="connsiteX27" fmla="*/ 1453817 w 2743200"/>
                <a:gd name="connsiteY27" fmla="*/ 34729 h 3810000"/>
                <a:gd name="connsiteX28" fmla="*/ 1521321 w 2743200"/>
                <a:gd name="connsiteY28" fmla="*/ 149029 h 3810000"/>
                <a:gd name="connsiteX29" fmla="*/ 1588825 w 2743200"/>
                <a:gd name="connsiteY29" fmla="*/ 34729 h 3810000"/>
                <a:gd name="connsiteX30" fmla="*/ 1584684 w 2743200"/>
                <a:gd name="connsiteY30" fmla="*/ 0 h 3810000"/>
                <a:gd name="connsiteX31" fmla="*/ 1727972 w 2743200"/>
                <a:gd name="connsiteY31" fmla="*/ 0 h 3810000"/>
                <a:gd name="connsiteX32" fmla="*/ 1723831 w 2743200"/>
                <a:gd name="connsiteY32" fmla="*/ 34729 h 3810000"/>
                <a:gd name="connsiteX33" fmla="*/ 1791335 w 2743200"/>
                <a:gd name="connsiteY33" fmla="*/ 149029 h 3810000"/>
                <a:gd name="connsiteX34" fmla="*/ 1858839 w 2743200"/>
                <a:gd name="connsiteY34" fmla="*/ 34729 h 3810000"/>
                <a:gd name="connsiteX35" fmla="*/ 1854698 w 2743200"/>
                <a:gd name="connsiteY35" fmla="*/ 0 h 3810000"/>
                <a:gd name="connsiteX36" fmla="*/ 1997986 w 2743200"/>
                <a:gd name="connsiteY36" fmla="*/ 0 h 3810000"/>
                <a:gd name="connsiteX37" fmla="*/ 1993845 w 2743200"/>
                <a:gd name="connsiteY37" fmla="*/ 34729 h 3810000"/>
                <a:gd name="connsiteX38" fmla="*/ 2061349 w 2743200"/>
                <a:gd name="connsiteY38" fmla="*/ 149029 h 3810000"/>
                <a:gd name="connsiteX39" fmla="*/ 2128853 w 2743200"/>
                <a:gd name="connsiteY39" fmla="*/ 34729 h 3810000"/>
                <a:gd name="connsiteX40" fmla="*/ 2124712 w 2743200"/>
                <a:gd name="connsiteY40" fmla="*/ 0 h 3810000"/>
                <a:gd name="connsiteX41" fmla="*/ 2268000 w 2743200"/>
                <a:gd name="connsiteY41" fmla="*/ 0 h 3810000"/>
                <a:gd name="connsiteX42" fmla="*/ 2263859 w 2743200"/>
                <a:gd name="connsiteY42" fmla="*/ 34729 h 3810000"/>
                <a:gd name="connsiteX43" fmla="*/ 2331363 w 2743200"/>
                <a:gd name="connsiteY43" fmla="*/ 149029 h 3810000"/>
                <a:gd name="connsiteX44" fmla="*/ 2398867 w 2743200"/>
                <a:gd name="connsiteY44" fmla="*/ 34729 h 3810000"/>
                <a:gd name="connsiteX45" fmla="*/ 2394726 w 2743200"/>
                <a:gd name="connsiteY45" fmla="*/ 0 h 3810000"/>
                <a:gd name="connsiteX46" fmla="*/ 2538014 w 2743200"/>
                <a:gd name="connsiteY46" fmla="*/ 0 h 3810000"/>
                <a:gd name="connsiteX47" fmla="*/ 2533873 w 2743200"/>
                <a:gd name="connsiteY47" fmla="*/ 34729 h 3810000"/>
                <a:gd name="connsiteX48" fmla="*/ 2601377 w 2743200"/>
                <a:gd name="connsiteY48" fmla="*/ 149029 h 3810000"/>
                <a:gd name="connsiteX49" fmla="*/ 2668881 w 2743200"/>
                <a:gd name="connsiteY49" fmla="*/ 34729 h 3810000"/>
                <a:gd name="connsiteX50" fmla="*/ 2664740 w 2743200"/>
                <a:gd name="connsiteY50" fmla="*/ 0 h 3810000"/>
                <a:gd name="connsiteX51" fmla="*/ 2743200 w 2743200"/>
                <a:gd name="connsiteY51" fmla="*/ 0 h 3810000"/>
                <a:gd name="connsiteX52" fmla="*/ 2743200 w 2743200"/>
                <a:gd name="connsiteY52" fmla="*/ 3191436 h 3810000"/>
                <a:gd name="connsiteX53" fmla="*/ 2124636 w 2743200"/>
                <a:gd name="connsiteY53" fmla="*/ 3810000 h 3810000"/>
                <a:gd name="connsiteX54" fmla="*/ 0 w 2743200"/>
                <a:gd name="connsiteY54" fmla="*/ 3810000 h 3810000"/>
                <a:gd name="connsiteX55" fmla="*/ 0 w 2743200"/>
                <a:gd name="connsiteY55" fmla="*/ 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43200" h="3810000">
                  <a:moveTo>
                    <a:pt x="0" y="0"/>
                  </a:moveTo>
                  <a:lnTo>
                    <a:pt x="107889" y="0"/>
                  </a:lnTo>
                  <a:lnTo>
                    <a:pt x="103748" y="34729"/>
                  </a:lnTo>
                  <a:cubicBezTo>
                    <a:pt x="103748" y="97855"/>
                    <a:pt x="133971" y="149029"/>
                    <a:pt x="171252" y="149029"/>
                  </a:cubicBezTo>
                  <a:cubicBezTo>
                    <a:pt x="208533" y="149029"/>
                    <a:pt x="238756" y="97855"/>
                    <a:pt x="238756" y="34729"/>
                  </a:cubicBezTo>
                  <a:lnTo>
                    <a:pt x="234615" y="0"/>
                  </a:lnTo>
                  <a:lnTo>
                    <a:pt x="377903" y="0"/>
                  </a:lnTo>
                  <a:lnTo>
                    <a:pt x="373762" y="34729"/>
                  </a:lnTo>
                  <a:cubicBezTo>
                    <a:pt x="373762" y="97855"/>
                    <a:pt x="403985" y="149029"/>
                    <a:pt x="441266" y="149029"/>
                  </a:cubicBezTo>
                  <a:cubicBezTo>
                    <a:pt x="478547" y="149029"/>
                    <a:pt x="508770" y="97855"/>
                    <a:pt x="508770" y="34729"/>
                  </a:cubicBezTo>
                  <a:lnTo>
                    <a:pt x="504629" y="0"/>
                  </a:lnTo>
                  <a:lnTo>
                    <a:pt x="647917" y="0"/>
                  </a:lnTo>
                  <a:lnTo>
                    <a:pt x="643776" y="34729"/>
                  </a:lnTo>
                  <a:cubicBezTo>
                    <a:pt x="643776" y="97855"/>
                    <a:pt x="673999" y="149029"/>
                    <a:pt x="711280" y="149029"/>
                  </a:cubicBezTo>
                  <a:cubicBezTo>
                    <a:pt x="748561" y="149029"/>
                    <a:pt x="778784" y="97855"/>
                    <a:pt x="778784" y="34729"/>
                  </a:cubicBezTo>
                  <a:lnTo>
                    <a:pt x="774643" y="0"/>
                  </a:lnTo>
                  <a:lnTo>
                    <a:pt x="917931" y="0"/>
                  </a:lnTo>
                  <a:lnTo>
                    <a:pt x="913790" y="34729"/>
                  </a:lnTo>
                  <a:cubicBezTo>
                    <a:pt x="913790" y="97855"/>
                    <a:pt x="944013" y="149029"/>
                    <a:pt x="981294" y="149029"/>
                  </a:cubicBezTo>
                  <a:cubicBezTo>
                    <a:pt x="1018575" y="149029"/>
                    <a:pt x="1048798" y="97855"/>
                    <a:pt x="1048798" y="34729"/>
                  </a:cubicBezTo>
                  <a:lnTo>
                    <a:pt x="1044657" y="0"/>
                  </a:lnTo>
                  <a:lnTo>
                    <a:pt x="1187945" y="0"/>
                  </a:lnTo>
                  <a:lnTo>
                    <a:pt x="1183804" y="34729"/>
                  </a:lnTo>
                  <a:cubicBezTo>
                    <a:pt x="1183804" y="97855"/>
                    <a:pt x="1214027" y="149029"/>
                    <a:pt x="1251308" y="149029"/>
                  </a:cubicBezTo>
                  <a:cubicBezTo>
                    <a:pt x="1288589" y="149029"/>
                    <a:pt x="1318812" y="97855"/>
                    <a:pt x="1318812" y="34729"/>
                  </a:cubicBezTo>
                  <a:lnTo>
                    <a:pt x="1314671" y="0"/>
                  </a:lnTo>
                  <a:lnTo>
                    <a:pt x="1457958" y="0"/>
                  </a:lnTo>
                  <a:lnTo>
                    <a:pt x="1453817" y="34729"/>
                  </a:lnTo>
                  <a:cubicBezTo>
                    <a:pt x="1453817" y="97855"/>
                    <a:pt x="1484040" y="149029"/>
                    <a:pt x="1521321" y="149029"/>
                  </a:cubicBezTo>
                  <a:cubicBezTo>
                    <a:pt x="1558602" y="149029"/>
                    <a:pt x="1588825" y="97855"/>
                    <a:pt x="1588825" y="34729"/>
                  </a:cubicBezTo>
                  <a:lnTo>
                    <a:pt x="1584684" y="0"/>
                  </a:lnTo>
                  <a:lnTo>
                    <a:pt x="1727972" y="0"/>
                  </a:lnTo>
                  <a:lnTo>
                    <a:pt x="1723831" y="34729"/>
                  </a:lnTo>
                  <a:cubicBezTo>
                    <a:pt x="1723831" y="97855"/>
                    <a:pt x="1754054" y="149029"/>
                    <a:pt x="1791335" y="149029"/>
                  </a:cubicBezTo>
                  <a:cubicBezTo>
                    <a:pt x="1828616" y="149029"/>
                    <a:pt x="1858839" y="97855"/>
                    <a:pt x="1858839" y="34729"/>
                  </a:cubicBezTo>
                  <a:lnTo>
                    <a:pt x="1854698" y="0"/>
                  </a:lnTo>
                  <a:lnTo>
                    <a:pt x="1997986" y="0"/>
                  </a:lnTo>
                  <a:lnTo>
                    <a:pt x="1993845" y="34729"/>
                  </a:lnTo>
                  <a:cubicBezTo>
                    <a:pt x="1993845" y="97855"/>
                    <a:pt x="2024068" y="149029"/>
                    <a:pt x="2061349" y="149029"/>
                  </a:cubicBezTo>
                  <a:cubicBezTo>
                    <a:pt x="2098630" y="149029"/>
                    <a:pt x="2128853" y="97855"/>
                    <a:pt x="2128853" y="34729"/>
                  </a:cubicBezTo>
                  <a:lnTo>
                    <a:pt x="2124712" y="0"/>
                  </a:lnTo>
                  <a:lnTo>
                    <a:pt x="2268000" y="0"/>
                  </a:lnTo>
                  <a:lnTo>
                    <a:pt x="2263859" y="34729"/>
                  </a:lnTo>
                  <a:cubicBezTo>
                    <a:pt x="2263859" y="97855"/>
                    <a:pt x="2294082" y="149029"/>
                    <a:pt x="2331363" y="149029"/>
                  </a:cubicBezTo>
                  <a:cubicBezTo>
                    <a:pt x="2368644" y="149029"/>
                    <a:pt x="2398867" y="97855"/>
                    <a:pt x="2398867" y="34729"/>
                  </a:cubicBezTo>
                  <a:lnTo>
                    <a:pt x="2394726" y="0"/>
                  </a:lnTo>
                  <a:lnTo>
                    <a:pt x="2538014" y="0"/>
                  </a:lnTo>
                  <a:lnTo>
                    <a:pt x="2533873" y="34729"/>
                  </a:lnTo>
                  <a:cubicBezTo>
                    <a:pt x="2533873" y="97855"/>
                    <a:pt x="2564096" y="149029"/>
                    <a:pt x="2601377" y="149029"/>
                  </a:cubicBezTo>
                  <a:cubicBezTo>
                    <a:pt x="2638658" y="149029"/>
                    <a:pt x="2668881" y="97855"/>
                    <a:pt x="2668881" y="34729"/>
                  </a:cubicBezTo>
                  <a:lnTo>
                    <a:pt x="2664740" y="0"/>
                  </a:lnTo>
                  <a:lnTo>
                    <a:pt x="2743200" y="0"/>
                  </a:lnTo>
                  <a:lnTo>
                    <a:pt x="2743200" y="3191436"/>
                  </a:lnTo>
                  <a:lnTo>
                    <a:pt x="2124636" y="3810000"/>
                  </a:lnTo>
                  <a:lnTo>
                    <a:pt x="0" y="38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139352" y="1371600"/>
              <a:ext cx="2696572" cy="21236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bn-BD" sz="6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</a:t>
              </a:r>
              <a:endPara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6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7" name="Freeform 76"/>
          <p:cNvSpPr/>
          <p:nvPr/>
        </p:nvSpPr>
        <p:spPr>
          <a:xfrm>
            <a:off x="6019800" y="695815"/>
            <a:ext cx="4419600" cy="5446486"/>
          </a:xfrm>
          <a:custGeom>
            <a:avLst/>
            <a:gdLst>
              <a:gd name="connsiteX0" fmla="*/ 0 w 5181600"/>
              <a:gd name="connsiteY0" fmla="*/ 0 h 5943600"/>
              <a:gd name="connsiteX1" fmla="*/ 153314 w 5181600"/>
              <a:gd name="connsiteY1" fmla="*/ 0 h 5943600"/>
              <a:gd name="connsiteX2" fmla="*/ 152400 w 5181600"/>
              <a:gd name="connsiteY2" fmla="*/ 14514 h 5943600"/>
              <a:gd name="connsiteX3" fmla="*/ 342900 w 5181600"/>
              <a:gd name="connsiteY3" fmla="*/ 319314 h 5943600"/>
              <a:gd name="connsiteX4" fmla="*/ 533400 w 5181600"/>
              <a:gd name="connsiteY4" fmla="*/ 14514 h 5943600"/>
              <a:gd name="connsiteX5" fmla="*/ 532485 w 5181600"/>
              <a:gd name="connsiteY5" fmla="*/ 0 h 5943600"/>
              <a:gd name="connsiteX6" fmla="*/ 795571 w 5181600"/>
              <a:gd name="connsiteY6" fmla="*/ 0 h 5943600"/>
              <a:gd name="connsiteX7" fmla="*/ 794657 w 5181600"/>
              <a:gd name="connsiteY7" fmla="*/ 14514 h 5943600"/>
              <a:gd name="connsiteX8" fmla="*/ 985157 w 5181600"/>
              <a:gd name="connsiteY8" fmla="*/ 319314 h 5943600"/>
              <a:gd name="connsiteX9" fmla="*/ 1175657 w 5181600"/>
              <a:gd name="connsiteY9" fmla="*/ 14514 h 5943600"/>
              <a:gd name="connsiteX10" fmla="*/ 1174742 w 5181600"/>
              <a:gd name="connsiteY10" fmla="*/ 0 h 5943600"/>
              <a:gd name="connsiteX11" fmla="*/ 1437828 w 5181600"/>
              <a:gd name="connsiteY11" fmla="*/ 0 h 5943600"/>
              <a:gd name="connsiteX12" fmla="*/ 1436914 w 5181600"/>
              <a:gd name="connsiteY12" fmla="*/ 14514 h 5943600"/>
              <a:gd name="connsiteX13" fmla="*/ 1627414 w 5181600"/>
              <a:gd name="connsiteY13" fmla="*/ 319314 h 5943600"/>
              <a:gd name="connsiteX14" fmla="*/ 1817914 w 5181600"/>
              <a:gd name="connsiteY14" fmla="*/ 14514 h 5943600"/>
              <a:gd name="connsiteX15" fmla="*/ 1816999 w 5181600"/>
              <a:gd name="connsiteY15" fmla="*/ 0 h 5943600"/>
              <a:gd name="connsiteX16" fmla="*/ 2080085 w 5181600"/>
              <a:gd name="connsiteY16" fmla="*/ 0 h 5943600"/>
              <a:gd name="connsiteX17" fmla="*/ 2079171 w 5181600"/>
              <a:gd name="connsiteY17" fmla="*/ 14514 h 5943600"/>
              <a:gd name="connsiteX18" fmla="*/ 2269671 w 5181600"/>
              <a:gd name="connsiteY18" fmla="*/ 319314 h 5943600"/>
              <a:gd name="connsiteX19" fmla="*/ 2460171 w 5181600"/>
              <a:gd name="connsiteY19" fmla="*/ 14514 h 5943600"/>
              <a:gd name="connsiteX20" fmla="*/ 2459256 w 5181600"/>
              <a:gd name="connsiteY20" fmla="*/ 0 h 5943600"/>
              <a:gd name="connsiteX21" fmla="*/ 2722342 w 5181600"/>
              <a:gd name="connsiteY21" fmla="*/ 0 h 5943600"/>
              <a:gd name="connsiteX22" fmla="*/ 2721428 w 5181600"/>
              <a:gd name="connsiteY22" fmla="*/ 14514 h 5943600"/>
              <a:gd name="connsiteX23" fmla="*/ 2911928 w 5181600"/>
              <a:gd name="connsiteY23" fmla="*/ 319314 h 5943600"/>
              <a:gd name="connsiteX24" fmla="*/ 3102428 w 5181600"/>
              <a:gd name="connsiteY24" fmla="*/ 14514 h 5943600"/>
              <a:gd name="connsiteX25" fmla="*/ 3101513 w 5181600"/>
              <a:gd name="connsiteY25" fmla="*/ 0 h 5943600"/>
              <a:gd name="connsiteX26" fmla="*/ 3364599 w 5181600"/>
              <a:gd name="connsiteY26" fmla="*/ 0 h 5943600"/>
              <a:gd name="connsiteX27" fmla="*/ 3363685 w 5181600"/>
              <a:gd name="connsiteY27" fmla="*/ 14514 h 5943600"/>
              <a:gd name="connsiteX28" fmla="*/ 3554185 w 5181600"/>
              <a:gd name="connsiteY28" fmla="*/ 319314 h 5943600"/>
              <a:gd name="connsiteX29" fmla="*/ 3744685 w 5181600"/>
              <a:gd name="connsiteY29" fmla="*/ 14514 h 5943600"/>
              <a:gd name="connsiteX30" fmla="*/ 3743771 w 5181600"/>
              <a:gd name="connsiteY30" fmla="*/ 0 h 5943600"/>
              <a:gd name="connsiteX31" fmla="*/ 4006856 w 5181600"/>
              <a:gd name="connsiteY31" fmla="*/ 0 h 5943600"/>
              <a:gd name="connsiteX32" fmla="*/ 4005942 w 5181600"/>
              <a:gd name="connsiteY32" fmla="*/ 14514 h 5943600"/>
              <a:gd name="connsiteX33" fmla="*/ 4196442 w 5181600"/>
              <a:gd name="connsiteY33" fmla="*/ 319314 h 5943600"/>
              <a:gd name="connsiteX34" fmla="*/ 4386942 w 5181600"/>
              <a:gd name="connsiteY34" fmla="*/ 14514 h 5943600"/>
              <a:gd name="connsiteX35" fmla="*/ 4386028 w 5181600"/>
              <a:gd name="connsiteY35" fmla="*/ 0 h 5943600"/>
              <a:gd name="connsiteX36" fmla="*/ 4649114 w 5181600"/>
              <a:gd name="connsiteY36" fmla="*/ 0 h 5943600"/>
              <a:gd name="connsiteX37" fmla="*/ 4648200 w 5181600"/>
              <a:gd name="connsiteY37" fmla="*/ 14514 h 5943600"/>
              <a:gd name="connsiteX38" fmla="*/ 4838700 w 5181600"/>
              <a:gd name="connsiteY38" fmla="*/ 319314 h 5943600"/>
              <a:gd name="connsiteX39" fmla="*/ 5029200 w 5181600"/>
              <a:gd name="connsiteY39" fmla="*/ 14514 h 5943600"/>
              <a:gd name="connsiteX40" fmla="*/ 5028286 w 5181600"/>
              <a:gd name="connsiteY40" fmla="*/ 0 h 5943600"/>
              <a:gd name="connsiteX41" fmla="*/ 5181600 w 5181600"/>
              <a:gd name="connsiteY41" fmla="*/ 0 h 5943600"/>
              <a:gd name="connsiteX42" fmla="*/ 5181600 w 5181600"/>
              <a:gd name="connsiteY42" fmla="*/ 5943600 h 5943600"/>
              <a:gd name="connsiteX43" fmla="*/ 0 w 5181600"/>
              <a:gd name="connsiteY43" fmla="*/ 5943600 h 5943600"/>
              <a:gd name="connsiteX44" fmla="*/ 0 w 5181600"/>
              <a:gd name="connsiteY44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181600" h="5943600">
                <a:moveTo>
                  <a:pt x="0" y="0"/>
                </a:moveTo>
                <a:lnTo>
                  <a:pt x="153314" y="0"/>
                </a:lnTo>
                <a:lnTo>
                  <a:pt x="152400" y="14514"/>
                </a:lnTo>
                <a:cubicBezTo>
                  <a:pt x="152400" y="182850"/>
                  <a:pt x="237690" y="319314"/>
                  <a:pt x="342900" y="319314"/>
                </a:cubicBezTo>
                <a:cubicBezTo>
                  <a:pt x="448110" y="319314"/>
                  <a:pt x="533400" y="182850"/>
                  <a:pt x="533400" y="14514"/>
                </a:cubicBezTo>
                <a:lnTo>
                  <a:pt x="532485" y="0"/>
                </a:lnTo>
                <a:lnTo>
                  <a:pt x="795571" y="0"/>
                </a:lnTo>
                <a:lnTo>
                  <a:pt x="794657" y="14514"/>
                </a:lnTo>
                <a:cubicBezTo>
                  <a:pt x="794657" y="182850"/>
                  <a:pt x="879947" y="319314"/>
                  <a:pt x="985157" y="319314"/>
                </a:cubicBezTo>
                <a:cubicBezTo>
                  <a:pt x="1090367" y="319314"/>
                  <a:pt x="1175657" y="182850"/>
                  <a:pt x="1175657" y="14514"/>
                </a:cubicBezTo>
                <a:lnTo>
                  <a:pt x="1174742" y="0"/>
                </a:lnTo>
                <a:lnTo>
                  <a:pt x="1437828" y="0"/>
                </a:lnTo>
                <a:lnTo>
                  <a:pt x="1436914" y="14514"/>
                </a:lnTo>
                <a:cubicBezTo>
                  <a:pt x="1436914" y="182850"/>
                  <a:pt x="1522204" y="319314"/>
                  <a:pt x="1627414" y="319314"/>
                </a:cubicBezTo>
                <a:cubicBezTo>
                  <a:pt x="1732624" y="319314"/>
                  <a:pt x="1817914" y="182850"/>
                  <a:pt x="1817914" y="14514"/>
                </a:cubicBezTo>
                <a:lnTo>
                  <a:pt x="1816999" y="0"/>
                </a:lnTo>
                <a:lnTo>
                  <a:pt x="2080085" y="0"/>
                </a:lnTo>
                <a:lnTo>
                  <a:pt x="2079171" y="14514"/>
                </a:lnTo>
                <a:cubicBezTo>
                  <a:pt x="2079171" y="182850"/>
                  <a:pt x="2164461" y="319314"/>
                  <a:pt x="2269671" y="319314"/>
                </a:cubicBezTo>
                <a:cubicBezTo>
                  <a:pt x="2374881" y="319314"/>
                  <a:pt x="2460171" y="182850"/>
                  <a:pt x="2460171" y="14514"/>
                </a:cubicBezTo>
                <a:lnTo>
                  <a:pt x="2459256" y="0"/>
                </a:lnTo>
                <a:lnTo>
                  <a:pt x="2722342" y="0"/>
                </a:lnTo>
                <a:lnTo>
                  <a:pt x="2721428" y="14514"/>
                </a:lnTo>
                <a:cubicBezTo>
                  <a:pt x="2721428" y="182850"/>
                  <a:pt x="2806718" y="319314"/>
                  <a:pt x="2911928" y="319314"/>
                </a:cubicBezTo>
                <a:cubicBezTo>
                  <a:pt x="3017138" y="319314"/>
                  <a:pt x="3102428" y="182850"/>
                  <a:pt x="3102428" y="14514"/>
                </a:cubicBezTo>
                <a:lnTo>
                  <a:pt x="3101513" y="0"/>
                </a:lnTo>
                <a:lnTo>
                  <a:pt x="3364599" y="0"/>
                </a:lnTo>
                <a:lnTo>
                  <a:pt x="3363685" y="14514"/>
                </a:lnTo>
                <a:cubicBezTo>
                  <a:pt x="3363685" y="182850"/>
                  <a:pt x="3448975" y="319314"/>
                  <a:pt x="3554185" y="319314"/>
                </a:cubicBezTo>
                <a:cubicBezTo>
                  <a:pt x="3659395" y="319314"/>
                  <a:pt x="3744685" y="182850"/>
                  <a:pt x="3744685" y="14514"/>
                </a:cubicBezTo>
                <a:lnTo>
                  <a:pt x="3743771" y="0"/>
                </a:lnTo>
                <a:lnTo>
                  <a:pt x="4006856" y="0"/>
                </a:lnTo>
                <a:lnTo>
                  <a:pt x="4005942" y="14514"/>
                </a:lnTo>
                <a:cubicBezTo>
                  <a:pt x="4005942" y="182850"/>
                  <a:pt x="4091232" y="319314"/>
                  <a:pt x="4196442" y="319314"/>
                </a:cubicBezTo>
                <a:cubicBezTo>
                  <a:pt x="4301652" y="319314"/>
                  <a:pt x="4386942" y="182850"/>
                  <a:pt x="4386942" y="14514"/>
                </a:cubicBezTo>
                <a:lnTo>
                  <a:pt x="4386028" y="0"/>
                </a:lnTo>
                <a:lnTo>
                  <a:pt x="4649114" y="0"/>
                </a:lnTo>
                <a:lnTo>
                  <a:pt x="4648200" y="14514"/>
                </a:lnTo>
                <a:cubicBezTo>
                  <a:pt x="4648200" y="182850"/>
                  <a:pt x="4733490" y="319314"/>
                  <a:pt x="4838700" y="319314"/>
                </a:cubicBezTo>
                <a:cubicBezTo>
                  <a:pt x="4943910" y="319314"/>
                  <a:pt x="5029200" y="182850"/>
                  <a:pt x="5029200" y="14514"/>
                </a:cubicBezTo>
                <a:lnTo>
                  <a:pt x="5028286" y="0"/>
                </a:lnTo>
                <a:lnTo>
                  <a:pt x="5181600" y="0"/>
                </a:lnTo>
                <a:lnTo>
                  <a:pt x="5181600" y="5943600"/>
                </a:lnTo>
                <a:lnTo>
                  <a:pt x="0" y="59436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দশক, যুগ এবং শতাব্দী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143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2BC89C-8BA8-4F43-BEE2-EC35C9682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47" y="454435"/>
            <a:ext cx="7759506" cy="5938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45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9021127" flipH="1">
            <a:off x="923767" y="1786164"/>
            <a:ext cx="917604" cy="853772"/>
          </a:xfrm>
          <a:custGeom>
            <a:avLst/>
            <a:gdLst>
              <a:gd name="connsiteX0" fmla="*/ 145854 w 917604"/>
              <a:gd name="connsiteY0" fmla="*/ 72395 h 853772"/>
              <a:gd name="connsiteX1" fmla="*/ 0 w 917604"/>
              <a:gd name="connsiteY1" fmla="*/ 208317 h 853772"/>
              <a:gd name="connsiteX2" fmla="*/ 0 w 917604"/>
              <a:gd name="connsiteY2" fmla="*/ 853772 h 853772"/>
              <a:gd name="connsiteX3" fmla="*/ 634190 w 917604"/>
              <a:gd name="connsiteY3" fmla="*/ 853771 h 853772"/>
              <a:gd name="connsiteX4" fmla="*/ 917604 w 917604"/>
              <a:gd name="connsiteY4" fmla="*/ 599589 h 853772"/>
              <a:gd name="connsiteX5" fmla="*/ 242115 w 917604"/>
              <a:gd name="connsiteY5" fmla="*/ 602284 h 853772"/>
              <a:gd name="connsiteX6" fmla="*/ 232068 w 917604"/>
              <a:gd name="connsiteY6" fmla="*/ 0 h 853772"/>
              <a:gd name="connsiteX7" fmla="*/ 145854 w 917604"/>
              <a:gd name="connsiteY7" fmla="*/ 72395 h 85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7604" h="853772">
                <a:moveTo>
                  <a:pt x="145854" y="72395"/>
                </a:moveTo>
                <a:lnTo>
                  <a:pt x="0" y="208317"/>
                </a:lnTo>
                <a:lnTo>
                  <a:pt x="0" y="853772"/>
                </a:lnTo>
                <a:lnTo>
                  <a:pt x="634190" y="853771"/>
                </a:lnTo>
                <a:lnTo>
                  <a:pt x="917604" y="599589"/>
                </a:lnTo>
                <a:lnTo>
                  <a:pt x="242115" y="602284"/>
                </a:lnTo>
                <a:lnTo>
                  <a:pt x="232068" y="0"/>
                </a:lnTo>
                <a:lnTo>
                  <a:pt x="145854" y="72395"/>
                </a:lnTo>
                <a:close/>
              </a:path>
            </a:pathLst>
          </a:custGeom>
          <a:solidFill>
            <a:srgbClr val="6AD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9021127" flipH="1">
            <a:off x="1618935" y="1786165"/>
            <a:ext cx="917603" cy="853772"/>
          </a:xfrm>
          <a:custGeom>
            <a:avLst/>
            <a:gdLst>
              <a:gd name="connsiteX0" fmla="*/ 145854 w 917603"/>
              <a:gd name="connsiteY0" fmla="*/ 72395 h 853772"/>
              <a:gd name="connsiteX1" fmla="*/ 0 w 917603"/>
              <a:gd name="connsiteY1" fmla="*/ 208316 h 853772"/>
              <a:gd name="connsiteX2" fmla="*/ 0 w 917603"/>
              <a:gd name="connsiteY2" fmla="*/ 853772 h 853772"/>
              <a:gd name="connsiteX3" fmla="*/ 634189 w 917603"/>
              <a:gd name="connsiteY3" fmla="*/ 853771 h 853772"/>
              <a:gd name="connsiteX4" fmla="*/ 917603 w 917603"/>
              <a:gd name="connsiteY4" fmla="*/ 599589 h 853772"/>
              <a:gd name="connsiteX5" fmla="*/ 242115 w 917603"/>
              <a:gd name="connsiteY5" fmla="*/ 602284 h 853772"/>
              <a:gd name="connsiteX6" fmla="*/ 232068 w 917603"/>
              <a:gd name="connsiteY6" fmla="*/ 0 h 853772"/>
              <a:gd name="connsiteX7" fmla="*/ 145854 w 917603"/>
              <a:gd name="connsiteY7" fmla="*/ 72395 h 85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7603" h="853772">
                <a:moveTo>
                  <a:pt x="145854" y="72395"/>
                </a:moveTo>
                <a:lnTo>
                  <a:pt x="0" y="208316"/>
                </a:lnTo>
                <a:lnTo>
                  <a:pt x="0" y="853772"/>
                </a:lnTo>
                <a:lnTo>
                  <a:pt x="634189" y="853771"/>
                </a:lnTo>
                <a:lnTo>
                  <a:pt x="917603" y="599589"/>
                </a:lnTo>
                <a:lnTo>
                  <a:pt x="242115" y="602284"/>
                </a:lnTo>
                <a:lnTo>
                  <a:pt x="232068" y="0"/>
                </a:lnTo>
                <a:lnTo>
                  <a:pt x="145854" y="72395"/>
                </a:lnTo>
                <a:close/>
              </a:path>
            </a:pathLst>
          </a:custGeom>
          <a:solidFill>
            <a:srgbClr val="3DC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9021127" flipH="1">
            <a:off x="2314102" y="1788625"/>
            <a:ext cx="910386" cy="853772"/>
          </a:xfrm>
          <a:custGeom>
            <a:avLst/>
            <a:gdLst>
              <a:gd name="connsiteX0" fmla="*/ 35085 w 910386"/>
              <a:gd name="connsiteY0" fmla="*/ 165411 h 853772"/>
              <a:gd name="connsiteX1" fmla="*/ 1 w 910386"/>
              <a:gd name="connsiteY1" fmla="*/ 198106 h 853772"/>
              <a:gd name="connsiteX2" fmla="*/ 0 w 910386"/>
              <a:gd name="connsiteY2" fmla="*/ 853772 h 853772"/>
              <a:gd name="connsiteX3" fmla="*/ 634190 w 910386"/>
              <a:gd name="connsiteY3" fmla="*/ 853772 h 853772"/>
              <a:gd name="connsiteX4" fmla="*/ 726477 w 910386"/>
              <a:gd name="connsiteY4" fmla="*/ 771004 h 853772"/>
              <a:gd name="connsiteX5" fmla="*/ 910386 w 910386"/>
              <a:gd name="connsiteY5" fmla="*/ 599619 h 853772"/>
              <a:gd name="connsiteX6" fmla="*/ 242115 w 910386"/>
              <a:gd name="connsiteY6" fmla="*/ 602284 h 853772"/>
              <a:gd name="connsiteX7" fmla="*/ 232068 w 910386"/>
              <a:gd name="connsiteY7" fmla="*/ 0 h 853772"/>
              <a:gd name="connsiteX8" fmla="*/ 35085 w 910386"/>
              <a:gd name="connsiteY8" fmla="*/ 165411 h 85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386" h="853772">
                <a:moveTo>
                  <a:pt x="35085" y="165411"/>
                </a:moveTo>
                <a:lnTo>
                  <a:pt x="1" y="198106"/>
                </a:lnTo>
                <a:lnTo>
                  <a:pt x="0" y="853772"/>
                </a:lnTo>
                <a:lnTo>
                  <a:pt x="634190" y="853772"/>
                </a:lnTo>
                <a:lnTo>
                  <a:pt x="726477" y="771004"/>
                </a:lnTo>
                <a:lnTo>
                  <a:pt x="910386" y="599619"/>
                </a:lnTo>
                <a:lnTo>
                  <a:pt x="242115" y="602284"/>
                </a:lnTo>
                <a:lnTo>
                  <a:pt x="232068" y="0"/>
                </a:lnTo>
                <a:lnTo>
                  <a:pt x="35085" y="165411"/>
                </a:lnTo>
                <a:close/>
              </a:path>
            </a:pathLst>
          </a:custGeom>
          <a:solidFill>
            <a:srgbClr val="37B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-Shape 4"/>
          <p:cNvSpPr/>
          <p:nvPr/>
        </p:nvSpPr>
        <p:spPr>
          <a:xfrm rot="19021127" flipH="1">
            <a:off x="228600" y="1786165"/>
            <a:ext cx="917603" cy="853772"/>
          </a:xfrm>
          <a:custGeom>
            <a:avLst/>
            <a:gdLst>
              <a:gd name="connsiteX0" fmla="*/ 0 w 634189"/>
              <a:gd name="connsiteY0" fmla="*/ 0 h 658900"/>
              <a:gd name="connsiteX1" fmla="*/ 242114 w 634189"/>
              <a:gd name="connsiteY1" fmla="*/ 0 h 658900"/>
              <a:gd name="connsiteX2" fmla="*/ 242114 w 634189"/>
              <a:gd name="connsiteY2" fmla="*/ 407412 h 658900"/>
              <a:gd name="connsiteX3" fmla="*/ 634189 w 634189"/>
              <a:gd name="connsiteY3" fmla="*/ 407412 h 658900"/>
              <a:gd name="connsiteX4" fmla="*/ 634189 w 634189"/>
              <a:gd name="connsiteY4" fmla="*/ 658900 h 658900"/>
              <a:gd name="connsiteX5" fmla="*/ 0 w 634189"/>
              <a:gd name="connsiteY5" fmla="*/ 658900 h 658900"/>
              <a:gd name="connsiteX6" fmla="*/ 0 w 634189"/>
              <a:gd name="connsiteY6" fmla="*/ 0 h 658900"/>
              <a:gd name="connsiteX0" fmla="*/ 0 w 634189"/>
              <a:gd name="connsiteY0" fmla="*/ 223988 h 882888"/>
              <a:gd name="connsiteX1" fmla="*/ 245780 w 634189"/>
              <a:gd name="connsiteY1" fmla="*/ 0 h 882888"/>
              <a:gd name="connsiteX2" fmla="*/ 242114 w 634189"/>
              <a:gd name="connsiteY2" fmla="*/ 631400 h 882888"/>
              <a:gd name="connsiteX3" fmla="*/ 634189 w 634189"/>
              <a:gd name="connsiteY3" fmla="*/ 631400 h 882888"/>
              <a:gd name="connsiteX4" fmla="*/ 634189 w 634189"/>
              <a:gd name="connsiteY4" fmla="*/ 882888 h 882888"/>
              <a:gd name="connsiteX5" fmla="*/ 0 w 634189"/>
              <a:gd name="connsiteY5" fmla="*/ 882888 h 882888"/>
              <a:gd name="connsiteX6" fmla="*/ 0 w 634189"/>
              <a:gd name="connsiteY6" fmla="*/ 223988 h 882888"/>
              <a:gd name="connsiteX0" fmla="*/ 0 w 634189"/>
              <a:gd name="connsiteY0" fmla="*/ 194872 h 853772"/>
              <a:gd name="connsiteX1" fmla="*/ 232068 w 634189"/>
              <a:gd name="connsiteY1" fmla="*/ 0 h 853772"/>
              <a:gd name="connsiteX2" fmla="*/ 242114 w 634189"/>
              <a:gd name="connsiteY2" fmla="*/ 602284 h 853772"/>
              <a:gd name="connsiteX3" fmla="*/ 634189 w 634189"/>
              <a:gd name="connsiteY3" fmla="*/ 602284 h 853772"/>
              <a:gd name="connsiteX4" fmla="*/ 634189 w 634189"/>
              <a:gd name="connsiteY4" fmla="*/ 853772 h 853772"/>
              <a:gd name="connsiteX5" fmla="*/ 0 w 634189"/>
              <a:gd name="connsiteY5" fmla="*/ 853772 h 853772"/>
              <a:gd name="connsiteX6" fmla="*/ 0 w 634189"/>
              <a:gd name="connsiteY6" fmla="*/ 194872 h 853772"/>
              <a:gd name="connsiteX0" fmla="*/ 0 w 917603"/>
              <a:gd name="connsiteY0" fmla="*/ 194872 h 853772"/>
              <a:gd name="connsiteX1" fmla="*/ 232068 w 917603"/>
              <a:gd name="connsiteY1" fmla="*/ 0 h 853772"/>
              <a:gd name="connsiteX2" fmla="*/ 242114 w 917603"/>
              <a:gd name="connsiteY2" fmla="*/ 602284 h 853772"/>
              <a:gd name="connsiteX3" fmla="*/ 917603 w 917603"/>
              <a:gd name="connsiteY3" fmla="*/ 599589 h 853772"/>
              <a:gd name="connsiteX4" fmla="*/ 634189 w 917603"/>
              <a:gd name="connsiteY4" fmla="*/ 853772 h 853772"/>
              <a:gd name="connsiteX5" fmla="*/ 0 w 917603"/>
              <a:gd name="connsiteY5" fmla="*/ 853772 h 853772"/>
              <a:gd name="connsiteX6" fmla="*/ 0 w 917603"/>
              <a:gd name="connsiteY6" fmla="*/ 194872 h 85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603" h="853772">
                <a:moveTo>
                  <a:pt x="0" y="194872"/>
                </a:moveTo>
                <a:lnTo>
                  <a:pt x="232068" y="0"/>
                </a:lnTo>
                <a:lnTo>
                  <a:pt x="242114" y="602284"/>
                </a:lnTo>
                <a:lnTo>
                  <a:pt x="917603" y="599589"/>
                </a:lnTo>
                <a:lnTo>
                  <a:pt x="634189" y="853772"/>
                </a:lnTo>
                <a:lnTo>
                  <a:pt x="0" y="853772"/>
                </a:lnTo>
                <a:lnTo>
                  <a:pt x="0" y="194872"/>
                </a:lnTo>
                <a:close/>
              </a:path>
            </a:pathLst>
          </a:custGeom>
          <a:solidFill>
            <a:srgbClr val="97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36852" y="1748592"/>
            <a:ext cx="7888348" cy="928915"/>
          </a:xfrm>
          <a:custGeom>
            <a:avLst/>
            <a:gdLst>
              <a:gd name="connsiteX0" fmla="*/ 0 w 7924800"/>
              <a:gd name="connsiteY0" fmla="*/ 0 h 914400"/>
              <a:gd name="connsiteX1" fmla="*/ 7924800 w 7924800"/>
              <a:gd name="connsiteY1" fmla="*/ 0 h 914400"/>
              <a:gd name="connsiteX2" fmla="*/ 7924800 w 7924800"/>
              <a:gd name="connsiteY2" fmla="*/ 914400 h 914400"/>
              <a:gd name="connsiteX3" fmla="*/ 0 w 7924800"/>
              <a:gd name="connsiteY3" fmla="*/ 914400 h 914400"/>
              <a:gd name="connsiteX4" fmla="*/ 0 w 7924800"/>
              <a:gd name="connsiteY4" fmla="*/ 0 h 914400"/>
              <a:gd name="connsiteX0" fmla="*/ 7257 w 7932057"/>
              <a:gd name="connsiteY0" fmla="*/ 0 h 914400"/>
              <a:gd name="connsiteX1" fmla="*/ 7932057 w 7932057"/>
              <a:gd name="connsiteY1" fmla="*/ 0 h 914400"/>
              <a:gd name="connsiteX2" fmla="*/ 7932057 w 7932057"/>
              <a:gd name="connsiteY2" fmla="*/ 914400 h 914400"/>
              <a:gd name="connsiteX3" fmla="*/ 7257 w 7932057"/>
              <a:gd name="connsiteY3" fmla="*/ 914400 h 914400"/>
              <a:gd name="connsiteX4" fmla="*/ 0 w 7932057"/>
              <a:gd name="connsiteY4" fmla="*/ 439057 h 914400"/>
              <a:gd name="connsiteX5" fmla="*/ 7257 w 7932057"/>
              <a:gd name="connsiteY5" fmla="*/ 0 h 914400"/>
              <a:gd name="connsiteX0" fmla="*/ 0 w 7924800"/>
              <a:gd name="connsiteY0" fmla="*/ 0 h 914400"/>
              <a:gd name="connsiteX1" fmla="*/ 7924800 w 7924800"/>
              <a:gd name="connsiteY1" fmla="*/ 0 h 914400"/>
              <a:gd name="connsiteX2" fmla="*/ 7924800 w 7924800"/>
              <a:gd name="connsiteY2" fmla="*/ 914400 h 914400"/>
              <a:gd name="connsiteX3" fmla="*/ 0 w 7924800"/>
              <a:gd name="connsiteY3" fmla="*/ 914400 h 914400"/>
              <a:gd name="connsiteX4" fmla="*/ 500743 w 7924800"/>
              <a:gd name="connsiteY4" fmla="*/ 453571 h 914400"/>
              <a:gd name="connsiteX5" fmla="*/ 0 w 7924800"/>
              <a:gd name="connsiteY5" fmla="*/ 0 h 914400"/>
              <a:gd name="connsiteX0" fmla="*/ 29028 w 7924800"/>
              <a:gd name="connsiteY0" fmla="*/ 0 h 928915"/>
              <a:gd name="connsiteX1" fmla="*/ 7924800 w 7924800"/>
              <a:gd name="connsiteY1" fmla="*/ 14515 h 928915"/>
              <a:gd name="connsiteX2" fmla="*/ 7924800 w 7924800"/>
              <a:gd name="connsiteY2" fmla="*/ 928915 h 928915"/>
              <a:gd name="connsiteX3" fmla="*/ 0 w 7924800"/>
              <a:gd name="connsiteY3" fmla="*/ 928915 h 928915"/>
              <a:gd name="connsiteX4" fmla="*/ 500743 w 7924800"/>
              <a:gd name="connsiteY4" fmla="*/ 468086 h 928915"/>
              <a:gd name="connsiteX5" fmla="*/ 29028 w 7924800"/>
              <a:gd name="connsiteY5" fmla="*/ 0 h 92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4800" h="928915">
                <a:moveTo>
                  <a:pt x="29028" y="0"/>
                </a:moveTo>
                <a:lnTo>
                  <a:pt x="7924800" y="14515"/>
                </a:lnTo>
                <a:lnTo>
                  <a:pt x="7924800" y="928915"/>
                </a:lnTo>
                <a:lnTo>
                  <a:pt x="0" y="928915"/>
                </a:lnTo>
                <a:lnTo>
                  <a:pt x="500743" y="468086"/>
                </a:lnTo>
                <a:lnTo>
                  <a:pt x="29028" y="0"/>
                </a:lnTo>
                <a:close/>
              </a:path>
            </a:pathLst>
          </a:custGeom>
          <a:solidFill>
            <a:srgbClr val="0D8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১০ বছরের সময়কাল হলো ১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Freeform 45"/>
          <p:cNvSpPr/>
          <p:nvPr/>
        </p:nvSpPr>
        <p:spPr>
          <a:xfrm rot="19021127" flipH="1">
            <a:off x="923767" y="3009372"/>
            <a:ext cx="917604" cy="853772"/>
          </a:xfrm>
          <a:custGeom>
            <a:avLst/>
            <a:gdLst>
              <a:gd name="connsiteX0" fmla="*/ 145854 w 917604"/>
              <a:gd name="connsiteY0" fmla="*/ 72395 h 853772"/>
              <a:gd name="connsiteX1" fmla="*/ 0 w 917604"/>
              <a:gd name="connsiteY1" fmla="*/ 208317 h 853772"/>
              <a:gd name="connsiteX2" fmla="*/ 0 w 917604"/>
              <a:gd name="connsiteY2" fmla="*/ 853772 h 853772"/>
              <a:gd name="connsiteX3" fmla="*/ 634190 w 917604"/>
              <a:gd name="connsiteY3" fmla="*/ 853771 h 853772"/>
              <a:gd name="connsiteX4" fmla="*/ 917604 w 917604"/>
              <a:gd name="connsiteY4" fmla="*/ 599589 h 853772"/>
              <a:gd name="connsiteX5" fmla="*/ 242115 w 917604"/>
              <a:gd name="connsiteY5" fmla="*/ 602284 h 853772"/>
              <a:gd name="connsiteX6" fmla="*/ 232068 w 917604"/>
              <a:gd name="connsiteY6" fmla="*/ 0 h 853772"/>
              <a:gd name="connsiteX7" fmla="*/ 145854 w 917604"/>
              <a:gd name="connsiteY7" fmla="*/ 72395 h 85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7604" h="853772">
                <a:moveTo>
                  <a:pt x="145854" y="72395"/>
                </a:moveTo>
                <a:lnTo>
                  <a:pt x="0" y="208317"/>
                </a:lnTo>
                <a:lnTo>
                  <a:pt x="0" y="853772"/>
                </a:lnTo>
                <a:lnTo>
                  <a:pt x="634190" y="853771"/>
                </a:lnTo>
                <a:lnTo>
                  <a:pt x="917604" y="599589"/>
                </a:lnTo>
                <a:lnTo>
                  <a:pt x="242115" y="602284"/>
                </a:lnTo>
                <a:lnTo>
                  <a:pt x="232068" y="0"/>
                </a:lnTo>
                <a:lnTo>
                  <a:pt x="145854" y="72395"/>
                </a:lnTo>
                <a:close/>
              </a:path>
            </a:pathLst>
          </a:custGeom>
          <a:solidFill>
            <a:srgbClr val="6AD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19021127" flipH="1">
            <a:off x="1618935" y="3009373"/>
            <a:ext cx="917603" cy="853772"/>
          </a:xfrm>
          <a:custGeom>
            <a:avLst/>
            <a:gdLst>
              <a:gd name="connsiteX0" fmla="*/ 145854 w 917603"/>
              <a:gd name="connsiteY0" fmla="*/ 72395 h 853772"/>
              <a:gd name="connsiteX1" fmla="*/ 0 w 917603"/>
              <a:gd name="connsiteY1" fmla="*/ 208316 h 853772"/>
              <a:gd name="connsiteX2" fmla="*/ 0 w 917603"/>
              <a:gd name="connsiteY2" fmla="*/ 853772 h 853772"/>
              <a:gd name="connsiteX3" fmla="*/ 634189 w 917603"/>
              <a:gd name="connsiteY3" fmla="*/ 853771 h 853772"/>
              <a:gd name="connsiteX4" fmla="*/ 917603 w 917603"/>
              <a:gd name="connsiteY4" fmla="*/ 599589 h 853772"/>
              <a:gd name="connsiteX5" fmla="*/ 242115 w 917603"/>
              <a:gd name="connsiteY5" fmla="*/ 602284 h 853772"/>
              <a:gd name="connsiteX6" fmla="*/ 232068 w 917603"/>
              <a:gd name="connsiteY6" fmla="*/ 0 h 853772"/>
              <a:gd name="connsiteX7" fmla="*/ 145854 w 917603"/>
              <a:gd name="connsiteY7" fmla="*/ 72395 h 85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7603" h="853772">
                <a:moveTo>
                  <a:pt x="145854" y="72395"/>
                </a:moveTo>
                <a:lnTo>
                  <a:pt x="0" y="208316"/>
                </a:lnTo>
                <a:lnTo>
                  <a:pt x="0" y="853772"/>
                </a:lnTo>
                <a:lnTo>
                  <a:pt x="634189" y="853771"/>
                </a:lnTo>
                <a:lnTo>
                  <a:pt x="917603" y="599589"/>
                </a:lnTo>
                <a:lnTo>
                  <a:pt x="242115" y="602284"/>
                </a:lnTo>
                <a:lnTo>
                  <a:pt x="232068" y="0"/>
                </a:lnTo>
                <a:lnTo>
                  <a:pt x="145854" y="72395"/>
                </a:lnTo>
                <a:close/>
              </a:path>
            </a:pathLst>
          </a:custGeom>
          <a:solidFill>
            <a:srgbClr val="3DC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 rot="19021127" flipH="1">
            <a:off x="2314102" y="3011833"/>
            <a:ext cx="910386" cy="853772"/>
          </a:xfrm>
          <a:custGeom>
            <a:avLst/>
            <a:gdLst>
              <a:gd name="connsiteX0" fmla="*/ 35085 w 910386"/>
              <a:gd name="connsiteY0" fmla="*/ 165411 h 853772"/>
              <a:gd name="connsiteX1" fmla="*/ 1 w 910386"/>
              <a:gd name="connsiteY1" fmla="*/ 198106 h 853772"/>
              <a:gd name="connsiteX2" fmla="*/ 0 w 910386"/>
              <a:gd name="connsiteY2" fmla="*/ 853772 h 853772"/>
              <a:gd name="connsiteX3" fmla="*/ 634190 w 910386"/>
              <a:gd name="connsiteY3" fmla="*/ 853772 h 853772"/>
              <a:gd name="connsiteX4" fmla="*/ 726477 w 910386"/>
              <a:gd name="connsiteY4" fmla="*/ 771004 h 853772"/>
              <a:gd name="connsiteX5" fmla="*/ 910386 w 910386"/>
              <a:gd name="connsiteY5" fmla="*/ 599619 h 853772"/>
              <a:gd name="connsiteX6" fmla="*/ 242115 w 910386"/>
              <a:gd name="connsiteY6" fmla="*/ 602284 h 853772"/>
              <a:gd name="connsiteX7" fmla="*/ 232068 w 910386"/>
              <a:gd name="connsiteY7" fmla="*/ 0 h 853772"/>
              <a:gd name="connsiteX8" fmla="*/ 35085 w 910386"/>
              <a:gd name="connsiteY8" fmla="*/ 165411 h 85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386" h="853772">
                <a:moveTo>
                  <a:pt x="35085" y="165411"/>
                </a:moveTo>
                <a:lnTo>
                  <a:pt x="1" y="198106"/>
                </a:lnTo>
                <a:lnTo>
                  <a:pt x="0" y="853772"/>
                </a:lnTo>
                <a:lnTo>
                  <a:pt x="634190" y="853772"/>
                </a:lnTo>
                <a:lnTo>
                  <a:pt x="726477" y="771004"/>
                </a:lnTo>
                <a:lnTo>
                  <a:pt x="910386" y="599619"/>
                </a:lnTo>
                <a:lnTo>
                  <a:pt x="242115" y="602284"/>
                </a:lnTo>
                <a:lnTo>
                  <a:pt x="232068" y="0"/>
                </a:lnTo>
                <a:lnTo>
                  <a:pt x="35085" y="165411"/>
                </a:lnTo>
                <a:close/>
              </a:path>
            </a:pathLst>
          </a:custGeom>
          <a:solidFill>
            <a:srgbClr val="37B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-Shape 4"/>
          <p:cNvSpPr/>
          <p:nvPr/>
        </p:nvSpPr>
        <p:spPr>
          <a:xfrm rot="19021127" flipH="1">
            <a:off x="228600" y="3009373"/>
            <a:ext cx="917603" cy="853772"/>
          </a:xfrm>
          <a:custGeom>
            <a:avLst/>
            <a:gdLst>
              <a:gd name="connsiteX0" fmla="*/ 0 w 634189"/>
              <a:gd name="connsiteY0" fmla="*/ 0 h 658900"/>
              <a:gd name="connsiteX1" fmla="*/ 242114 w 634189"/>
              <a:gd name="connsiteY1" fmla="*/ 0 h 658900"/>
              <a:gd name="connsiteX2" fmla="*/ 242114 w 634189"/>
              <a:gd name="connsiteY2" fmla="*/ 407412 h 658900"/>
              <a:gd name="connsiteX3" fmla="*/ 634189 w 634189"/>
              <a:gd name="connsiteY3" fmla="*/ 407412 h 658900"/>
              <a:gd name="connsiteX4" fmla="*/ 634189 w 634189"/>
              <a:gd name="connsiteY4" fmla="*/ 658900 h 658900"/>
              <a:gd name="connsiteX5" fmla="*/ 0 w 634189"/>
              <a:gd name="connsiteY5" fmla="*/ 658900 h 658900"/>
              <a:gd name="connsiteX6" fmla="*/ 0 w 634189"/>
              <a:gd name="connsiteY6" fmla="*/ 0 h 658900"/>
              <a:gd name="connsiteX0" fmla="*/ 0 w 634189"/>
              <a:gd name="connsiteY0" fmla="*/ 223988 h 882888"/>
              <a:gd name="connsiteX1" fmla="*/ 245780 w 634189"/>
              <a:gd name="connsiteY1" fmla="*/ 0 h 882888"/>
              <a:gd name="connsiteX2" fmla="*/ 242114 w 634189"/>
              <a:gd name="connsiteY2" fmla="*/ 631400 h 882888"/>
              <a:gd name="connsiteX3" fmla="*/ 634189 w 634189"/>
              <a:gd name="connsiteY3" fmla="*/ 631400 h 882888"/>
              <a:gd name="connsiteX4" fmla="*/ 634189 w 634189"/>
              <a:gd name="connsiteY4" fmla="*/ 882888 h 882888"/>
              <a:gd name="connsiteX5" fmla="*/ 0 w 634189"/>
              <a:gd name="connsiteY5" fmla="*/ 882888 h 882888"/>
              <a:gd name="connsiteX6" fmla="*/ 0 w 634189"/>
              <a:gd name="connsiteY6" fmla="*/ 223988 h 882888"/>
              <a:gd name="connsiteX0" fmla="*/ 0 w 634189"/>
              <a:gd name="connsiteY0" fmla="*/ 194872 h 853772"/>
              <a:gd name="connsiteX1" fmla="*/ 232068 w 634189"/>
              <a:gd name="connsiteY1" fmla="*/ 0 h 853772"/>
              <a:gd name="connsiteX2" fmla="*/ 242114 w 634189"/>
              <a:gd name="connsiteY2" fmla="*/ 602284 h 853772"/>
              <a:gd name="connsiteX3" fmla="*/ 634189 w 634189"/>
              <a:gd name="connsiteY3" fmla="*/ 602284 h 853772"/>
              <a:gd name="connsiteX4" fmla="*/ 634189 w 634189"/>
              <a:gd name="connsiteY4" fmla="*/ 853772 h 853772"/>
              <a:gd name="connsiteX5" fmla="*/ 0 w 634189"/>
              <a:gd name="connsiteY5" fmla="*/ 853772 h 853772"/>
              <a:gd name="connsiteX6" fmla="*/ 0 w 634189"/>
              <a:gd name="connsiteY6" fmla="*/ 194872 h 853772"/>
              <a:gd name="connsiteX0" fmla="*/ 0 w 917603"/>
              <a:gd name="connsiteY0" fmla="*/ 194872 h 853772"/>
              <a:gd name="connsiteX1" fmla="*/ 232068 w 917603"/>
              <a:gd name="connsiteY1" fmla="*/ 0 h 853772"/>
              <a:gd name="connsiteX2" fmla="*/ 242114 w 917603"/>
              <a:gd name="connsiteY2" fmla="*/ 602284 h 853772"/>
              <a:gd name="connsiteX3" fmla="*/ 917603 w 917603"/>
              <a:gd name="connsiteY3" fmla="*/ 599589 h 853772"/>
              <a:gd name="connsiteX4" fmla="*/ 634189 w 917603"/>
              <a:gd name="connsiteY4" fmla="*/ 853772 h 853772"/>
              <a:gd name="connsiteX5" fmla="*/ 0 w 917603"/>
              <a:gd name="connsiteY5" fmla="*/ 853772 h 853772"/>
              <a:gd name="connsiteX6" fmla="*/ 0 w 917603"/>
              <a:gd name="connsiteY6" fmla="*/ 194872 h 85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603" h="853772">
                <a:moveTo>
                  <a:pt x="0" y="194872"/>
                </a:moveTo>
                <a:lnTo>
                  <a:pt x="232068" y="0"/>
                </a:lnTo>
                <a:lnTo>
                  <a:pt x="242114" y="602284"/>
                </a:lnTo>
                <a:lnTo>
                  <a:pt x="917603" y="599589"/>
                </a:lnTo>
                <a:lnTo>
                  <a:pt x="634189" y="853772"/>
                </a:lnTo>
                <a:lnTo>
                  <a:pt x="0" y="853772"/>
                </a:lnTo>
                <a:lnTo>
                  <a:pt x="0" y="194872"/>
                </a:lnTo>
                <a:close/>
              </a:path>
            </a:pathLst>
          </a:custGeom>
          <a:solidFill>
            <a:srgbClr val="97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3"/>
          <p:cNvSpPr/>
          <p:nvPr/>
        </p:nvSpPr>
        <p:spPr>
          <a:xfrm>
            <a:off x="3236852" y="2971800"/>
            <a:ext cx="7888348" cy="928915"/>
          </a:xfrm>
          <a:custGeom>
            <a:avLst/>
            <a:gdLst>
              <a:gd name="connsiteX0" fmla="*/ 0 w 7924800"/>
              <a:gd name="connsiteY0" fmla="*/ 0 h 914400"/>
              <a:gd name="connsiteX1" fmla="*/ 7924800 w 7924800"/>
              <a:gd name="connsiteY1" fmla="*/ 0 h 914400"/>
              <a:gd name="connsiteX2" fmla="*/ 7924800 w 7924800"/>
              <a:gd name="connsiteY2" fmla="*/ 914400 h 914400"/>
              <a:gd name="connsiteX3" fmla="*/ 0 w 7924800"/>
              <a:gd name="connsiteY3" fmla="*/ 914400 h 914400"/>
              <a:gd name="connsiteX4" fmla="*/ 0 w 7924800"/>
              <a:gd name="connsiteY4" fmla="*/ 0 h 914400"/>
              <a:gd name="connsiteX0" fmla="*/ 7257 w 7932057"/>
              <a:gd name="connsiteY0" fmla="*/ 0 h 914400"/>
              <a:gd name="connsiteX1" fmla="*/ 7932057 w 7932057"/>
              <a:gd name="connsiteY1" fmla="*/ 0 h 914400"/>
              <a:gd name="connsiteX2" fmla="*/ 7932057 w 7932057"/>
              <a:gd name="connsiteY2" fmla="*/ 914400 h 914400"/>
              <a:gd name="connsiteX3" fmla="*/ 7257 w 7932057"/>
              <a:gd name="connsiteY3" fmla="*/ 914400 h 914400"/>
              <a:gd name="connsiteX4" fmla="*/ 0 w 7932057"/>
              <a:gd name="connsiteY4" fmla="*/ 439057 h 914400"/>
              <a:gd name="connsiteX5" fmla="*/ 7257 w 7932057"/>
              <a:gd name="connsiteY5" fmla="*/ 0 h 914400"/>
              <a:gd name="connsiteX0" fmla="*/ 0 w 7924800"/>
              <a:gd name="connsiteY0" fmla="*/ 0 h 914400"/>
              <a:gd name="connsiteX1" fmla="*/ 7924800 w 7924800"/>
              <a:gd name="connsiteY1" fmla="*/ 0 h 914400"/>
              <a:gd name="connsiteX2" fmla="*/ 7924800 w 7924800"/>
              <a:gd name="connsiteY2" fmla="*/ 914400 h 914400"/>
              <a:gd name="connsiteX3" fmla="*/ 0 w 7924800"/>
              <a:gd name="connsiteY3" fmla="*/ 914400 h 914400"/>
              <a:gd name="connsiteX4" fmla="*/ 500743 w 7924800"/>
              <a:gd name="connsiteY4" fmla="*/ 453571 h 914400"/>
              <a:gd name="connsiteX5" fmla="*/ 0 w 7924800"/>
              <a:gd name="connsiteY5" fmla="*/ 0 h 914400"/>
              <a:gd name="connsiteX0" fmla="*/ 29028 w 7924800"/>
              <a:gd name="connsiteY0" fmla="*/ 0 h 928915"/>
              <a:gd name="connsiteX1" fmla="*/ 7924800 w 7924800"/>
              <a:gd name="connsiteY1" fmla="*/ 14515 h 928915"/>
              <a:gd name="connsiteX2" fmla="*/ 7924800 w 7924800"/>
              <a:gd name="connsiteY2" fmla="*/ 928915 h 928915"/>
              <a:gd name="connsiteX3" fmla="*/ 0 w 7924800"/>
              <a:gd name="connsiteY3" fmla="*/ 928915 h 928915"/>
              <a:gd name="connsiteX4" fmla="*/ 500743 w 7924800"/>
              <a:gd name="connsiteY4" fmla="*/ 468086 h 928915"/>
              <a:gd name="connsiteX5" fmla="*/ 29028 w 7924800"/>
              <a:gd name="connsiteY5" fmla="*/ 0 h 92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4800" h="928915">
                <a:moveTo>
                  <a:pt x="29028" y="0"/>
                </a:moveTo>
                <a:lnTo>
                  <a:pt x="7924800" y="14515"/>
                </a:lnTo>
                <a:lnTo>
                  <a:pt x="7924800" y="928915"/>
                </a:lnTo>
                <a:lnTo>
                  <a:pt x="0" y="928915"/>
                </a:lnTo>
                <a:lnTo>
                  <a:pt x="500743" y="468086"/>
                </a:lnTo>
                <a:lnTo>
                  <a:pt x="29028" y="0"/>
                </a:lnTo>
                <a:close/>
              </a:path>
            </a:pathLst>
          </a:custGeom>
          <a:solidFill>
            <a:srgbClr val="0D8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/>
              <a:t>ধারাবাহিক </a:t>
            </a:r>
            <a:r>
              <a:rPr lang="bn-BD" sz="3600" b="1" dirty="0"/>
              <a:t>১২ বছরের সময়কাল হলো </a:t>
            </a:r>
            <a:r>
              <a:rPr lang="bn-BD" sz="3600" b="1" dirty="0" smtClean="0"/>
              <a:t>১যুগ</a:t>
            </a:r>
            <a:endParaRPr lang="en-US" sz="3600" b="1" dirty="0"/>
          </a:p>
        </p:txBody>
      </p:sp>
      <p:sp>
        <p:nvSpPr>
          <p:cNvPr id="52" name="Freeform 51"/>
          <p:cNvSpPr/>
          <p:nvPr/>
        </p:nvSpPr>
        <p:spPr>
          <a:xfrm rot="19021127" flipH="1">
            <a:off x="923767" y="4232580"/>
            <a:ext cx="917604" cy="853772"/>
          </a:xfrm>
          <a:custGeom>
            <a:avLst/>
            <a:gdLst>
              <a:gd name="connsiteX0" fmla="*/ 145854 w 917604"/>
              <a:gd name="connsiteY0" fmla="*/ 72395 h 853772"/>
              <a:gd name="connsiteX1" fmla="*/ 0 w 917604"/>
              <a:gd name="connsiteY1" fmla="*/ 208317 h 853772"/>
              <a:gd name="connsiteX2" fmla="*/ 0 w 917604"/>
              <a:gd name="connsiteY2" fmla="*/ 853772 h 853772"/>
              <a:gd name="connsiteX3" fmla="*/ 634190 w 917604"/>
              <a:gd name="connsiteY3" fmla="*/ 853771 h 853772"/>
              <a:gd name="connsiteX4" fmla="*/ 917604 w 917604"/>
              <a:gd name="connsiteY4" fmla="*/ 599589 h 853772"/>
              <a:gd name="connsiteX5" fmla="*/ 242115 w 917604"/>
              <a:gd name="connsiteY5" fmla="*/ 602284 h 853772"/>
              <a:gd name="connsiteX6" fmla="*/ 232068 w 917604"/>
              <a:gd name="connsiteY6" fmla="*/ 0 h 853772"/>
              <a:gd name="connsiteX7" fmla="*/ 145854 w 917604"/>
              <a:gd name="connsiteY7" fmla="*/ 72395 h 85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7604" h="853772">
                <a:moveTo>
                  <a:pt x="145854" y="72395"/>
                </a:moveTo>
                <a:lnTo>
                  <a:pt x="0" y="208317"/>
                </a:lnTo>
                <a:lnTo>
                  <a:pt x="0" y="853772"/>
                </a:lnTo>
                <a:lnTo>
                  <a:pt x="634190" y="853771"/>
                </a:lnTo>
                <a:lnTo>
                  <a:pt x="917604" y="599589"/>
                </a:lnTo>
                <a:lnTo>
                  <a:pt x="242115" y="602284"/>
                </a:lnTo>
                <a:lnTo>
                  <a:pt x="232068" y="0"/>
                </a:lnTo>
                <a:lnTo>
                  <a:pt x="145854" y="72395"/>
                </a:lnTo>
                <a:close/>
              </a:path>
            </a:pathLst>
          </a:custGeom>
          <a:solidFill>
            <a:srgbClr val="6AD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 rot="19021127" flipH="1">
            <a:off x="1618935" y="4232581"/>
            <a:ext cx="917603" cy="853772"/>
          </a:xfrm>
          <a:custGeom>
            <a:avLst/>
            <a:gdLst>
              <a:gd name="connsiteX0" fmla="*/ 145854 w 917603"/>
              <a:gd name="connsiteY0" fmla="*/ 72395 h 853772"/>
              <a:gd name="connsiteX1" fmla="*/ 0 w 917603"/>
              <a:gd name="connsiteY1" fmla="*/ 208316 h 853772"/>
              <a:gd name="connsiteX2" fmla="*/ 0 w 917603"/>
              <a:gd name="connsiteY2" fmla="*/ 853772 h 853772"/>
              <a:gd name="connsiteX3" fmla="*/ 634189 w 917603"/>
              <a:gd name="connsiteY3" fmla="*/ 853771 h 853772"/>
              <a:gd name="connsiteX4" fmla="*/ 917603 w 917603"/>
              <a:gd name="connsiteY4" fmla="*/ 599589 h 853772"/>
              <a:gd name="connsiteX5" fmla="*/ 242115 w 917603"/>
              <a:gd name="connsiteY5" fmla="*/ 602284 h 853772"/>
              <a:gd name="connsiteX6" fmla="*/ 232068 w 917603"/>
              <a:gd name="connsiteY6" fmla="*/ 0 h 853772"/>
              <a:gd name="connsiteX7" fmla="*/ 145854 w 917603"/>
              <a:gd name="connsiteY7" fmla="*/ 72395 h 85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7603" h="853772">
                <a:moveTo>
                  <a:pt x="145854" y="72395"/>
                </a:moveTo>
                <a:lnTo>
                  <a:pt x="0" y="208316"/>
                </a:lnTo>
                <a:lnTo>
                  <a:pt x="0" y="853772"/>
                </a:lnTo>
                <a:lnTo>
                  <a:pt x="634189" y="853771"/>
                </a:lnTo>
                <a:lnTo>
                  <a:pt x="917603" y="599589"/>
                </a:lnTo>
                <a:lnTo>
                  <a:pt x="242115" y="602284"/>
                </a:lnTo>
                <a:lnTo>
                  <a:pt x="232068" y="0"/>
                </a:lnTo>
                <a:lnTo>
                  <a:pt x="145854" y="72395"/>
                </a:lnTo>
                <a:close/>
              </a:path>
            </a:pathLst>
          </a:custGeom>
          <a:solidFill>
            <a:srgbClr val="3DC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 rot="19021127" flipH="1">
            <a:off x="2314102" y="4235041"/>
            <a:ext cx="910386" cy="853772"/>
          </a:xfrm>
          <a:custGeom>
            <a:avLst/>
            <a:gdLst>
              <a:gd name="connsiteX0" fmla="*/ 35085 w 910386"/>
              <a:gd name="connsiteY0" fmla="*/ 165411 h 853772"/>
              <a:gd name="connsiteX1" fmla="*/ 1 w 910386"/>
              <a:gd name="connsiteY1" fmla="*/ 198106 h 853772"/>
              <a:gd name="connsiteX2" fmla="*/ 0 w 910386"/>
              <a:gd name="connsiteY2" fmla="*/ 853772 h 853772"/>
              <a:gd name="connsiteX3" fmla="*/ 634190 w 910386"/>
              <a:gd name="connsiteY3" fmla="*/ 853772 h 853772"/>
              <a:gd name="connsiteX4" fmla="*/ 726477 w 910386"/>
              <a:gd name="connsiteY4" fmla="*/ 771004 h 853772"/>
              <a:gd name="connsiteX5" fmla="*/ 910386 w 910386"/>
              <a:gd name="connsiteY5" fmla="*/ 599619 h 853772"/>
              <a:gd name="connsiteX6" fmla="*/ 242115 w 910386"/>
              <a:gd name="connsiteY6" fmla="*/ 602284 h 853772"/>
              <a:gd name="connsiteX7" fmla="*/ 232068 w 910386"/>
              <a:gd name="connsiteY7" fmla="*/ 0 h 853772"/>
              <a:gd name="connsiteX8" fmla="*/ 35085 w 910386"/>
              <a:gd name="connsiteY8" fmla="*/ 165411 h 85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386" h="853772">
                <a:moveTo>
                  <a:pt x="35085" y="165411"/>
                </a:moveTo>
                <a:lnTo>
                  <a:pt x="1" y="198106"/>
                </a:lnTo>
                <a:lnTo>
                  <a:pt x="0" y="853772"/>
                </a:lnTo>
                <a:lnTo>
                  <a:pt x="634190" y="853772"/>
                </a:lnTo>
                <a:lnTo>
                  <a:pt x="726477" y="771004"/>
                </a:lnTo>
                <a:lnTo>
                  <a:pt x="910386" y="599619"/>
                </a:lnTo>
                <a:lnTo>
                  <a:pt x="242115" y="602284"/>
                </a:lnTo>
                <a:lnTo>
                  <a:pt x="232068" y="0"/>
                </a:lnTo>
                <a:lnTo>
                  <a:pt x="35085" y="165411"/>
                </a:lnTo>
                <a:close/>
              </a:path>
            </a:pathLst>
          </a:custGeom>
          <a:solidFill>
            <a:srgbClr val="37B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-Shape 4"/>
          <p:cNvSpPr/>
          <p:nvPr/>
        </p:nvSpPr>
        <p:spPr>
          <a:xfrm rot="19021127" flipH="1">
            <a:off x="228600" y="4232581"/>
            <a:ext cx="917603" cy="853772"/>
          </a:xfrm>
          <a:custGeom>
            <a:avLst/>
            <a:gdLst>
              <a:gd name="connsiteX0" fmla="*/ 0 w 634189"/>
              <a:gd name="connsiteY0" fmla="*/ 0 h 658900"/>
              <a:gd name="connsiteX1" fmla="*/ 242114 w 634189"/>
              <a:gd name="connsiteY1" fmla="*/ 0 h 658900"/>
              <a:gd name="connsiteX2" fmla="*/ 242114 w 634189"/>
              <a:gd name="connsiteY2" fmla="*/ 407412 h 658900"/>
              <a:gd name="connsiteX3" fmla="*/ 634189 w 634189"/>
              <a:gd name="connsiteY3" fmla="*/ 407412 h 658900"/>
              <a:gd name="connsiteX4" fmla="*/ 634189 w 634189"/>
              <a:gd name="connsiteY4" fmla="*/ 658900 h 658900"/>
              <a:gd name="connsiteX5" fmla="*/ 0 w 634189"/>
              <a:gd name="connsiteY5" fmla="*/ 658900 h 658900"/>
              <a:gd name="connsiteX6" fmla="*/ 0 w 634189"/>
              <a:gd name="connsiteY6" fmla="*/ 0 h 658900"/>
              <a:gd name="connsiteX0" fmla="*/ 0 w 634189"/>
              <a:gd name="connsiteY0" fmla="*/ 223988 h 882888"/>
              <a:gd name="connsiteX1" fmla="*/ 245780 w 634189"/>
              <a:gd name="connsiteY1" fmla="*/ 0 h 882888"/>
              <a:gd name="connsiteX2" fmla="*/ 242114 w 634189"/>
              <a:gd name="connsiteY2" fmla="*/ 631400 h 882888"/>
              <a:gd name="connsiteX3" fmla="*/ 634189 w 634189"/>
              <a:gd name="connsiteY3" fmla="*/ 631400 h 882888"/>
              <a:gd name="connsiteX4" fmla="*/ 634189 w 634189"/>
              <a:gd name="connsiteY4" fmla="*/ 882888 h 882888"/>
              <a:gd name="connsiteX5" fmla="*/ 0 w 634189"/>
              <a:gd name="connsiteY5" fmla="*/ 882888 h 882888"/>
              <a:gd name="connsiteX6" fmla="*/ 0 w 634189"/>
              <a:gd name="connsiteY6" fmla="*/ 223988 h 882888"/>
              <a:gd name="connsiteX0" fmla="*/ 0 w 634189"/>
              <a:gd name="connsiteY0" fmla="*/ 194872 h 853772"/>
              <a:gd name="connsiteX1" fmla="*/ 232068 w 634189"/>
              <a:gd name="connsiteY1" fmla="*/ 0 h 853772"/>
              <a:gd name="connsiteX2" fmla="*/ 242114 w 634189"/>
              <a:gd name="connsiteY2" fmla="*/ 602284 h 853772"/>
              <a:gd name="connsiteX3" fmla="*/ 634189 w 634189"/>
              <a:gd name="connsiteY3" fmla="*/ 602284 h 853772"/>
              <a:gd name="connsiteX4" fmla="*/ 634189 w 634189"/>
              <a:gd name="connsiteY4" fmla="*/ 853772 h 853772"/>
              <a:gd name="connsiteX5" fmla="*/ 0 w 634189"/>
              <a:gd name="connsiteY5" fmla="*/ 853772 h 853772"/>
              <a:gd name="connsiteX6" fmla="*/ 0 w 634189"/>
              <a:gd name="connsiteY6" fmla="*/ 194872 h 853772"/>
              <a:gd name="connsiteX0" fmla="*/ 0 w 917603"/>
              <a:gd name="connsiteY0" fmla="*/ 194872 h 853772"/>
              <a:gd name="connsiteX1" fmla="*/ 232068 w 917603"/>
              <a:gd name="connsiteY1" fmla="*/ 0 h 853772"/>
              <a:gd name="connsiteX2" fmla="*/ 242114 w 917603"/>
              <a:gd name="connsiteY2" fmla="*/ 602284 h 853772"/>
              <a:gd name="connsiteX3" fmla="*/ 917603 w 917603"/>
              <a:gd name="connsiteY3" fmla="*/ 599589 h 853772"/>
              <a:gd name="connsiteX4" fmla="*/ 634189 w 917603"/>
              <a:gd name="connsiteY4" fmla="*/ 853772 h 853772"/>
              <a:gd name="connsiteX5" fmla="*/ 0 w 917603"/>
              <a:gd name="connsiteY5" fmla="*/ 853772 h 853772"/>
              <a:gd name="connsiteX6" fmla="*/ 0 w 917603"/>
              <a:gd name="connsiteY6" fmla="*/ 194872 h 85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603" h="853772">
                <a:moveTo>
                  <a:pt x="0" y="194872"/>
                </a:moveTo>
                <a:lnTo>
                  <a:pt x="232068" y="0"/>
                </a:lnTo>
                <a:lnTo>
                  <a:pt x="242114" y="602284"/>
                </a:lnTo>
                <a:lnTo>
                  <a:pt x="917603" y="599589"/>
                </a:lnTo>
                <a:lnTo>
                  <a:pt x="634189" y="853772"/>
                </a:lnTo>
                <a:lnTo>
                  <a:pt x="0" y="853772"/>
                </a:lnTo>
                <a:lnTo>
                  <a:pt x="0" y="194872"/>
                </a:lnTo>
                <a:close/>
              </a:path>
            </a:pathLst>
          </a:custGeom>
          <a:solidFill>
            <a:srgbClr val="97E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3"/>
          <p:cNvSpPr/>
          <p:nvPr/>
        </p:nvSpPr>
        <p:spPr>
          <a:xfrm>
            <a:off x="3236852" y="4195008"/>
            <a:ext cx="7888348" cy="928915"/>
          </a:xfrm>
          <a:custGeom>
            <a:avLst/>
            <a:gdLst>
              <a:gd name="connsiteX0" fmla="*/ 0 w 7924800"/>
              <a:gd name="connsiteY0" fmla="*/ 0 h 914400"/>
              <a:gd name="connsiteX1" fmla="*/ 7924800 w 7924800"/>
              <a:gd name="connsiteY1" fmla="*/ 0 h 914400"/>
              <a:gd name="connsiteX2" fmla="*/ 7924800 w 7924800"/>
              <a:gd name="connsiteY2" fmla="*/ 914400 h 914400"/>
              <a:gd name="connsiteX3" fmla="*/ 0 w 7924800"/>
              <a:gd name="connsiteY3" fmla="*/ 914400 h 914400"/>
              <a:gd name="connsiteX4" fmla="*/ 0 w 7924800"/>
              <a:gd name="connsiteY4" fmla="*/ 0 h 914400"/>
              <a:gd name="connsiteX0" fmla="*/ 7257 w 7932057"/>
              <a:gd name="connsiteY0" fmla="*/ 0 h 914400"/>
              <a:gd name="connsiteX1" fmla="*/ 7932057 w 7932057"/>
              <a:gd name="connsiteY1" fmla="*/ 0 h 914400"/>
              <a:gd name="connsiteX2" fmla="*/ 7932057 w 7932057"/>
              <a:gd name="connsiteY2" fmla="*/ 914400 h 914400"/>
              <a:gd name="connsiteX3" fmla="*/ 7257 w 7932057"/>
              <a:gd name="connsiteY3" fmla="*/ 914400 h 914400"/>
              <a:gd name="connsiteX4" fmla="*/ 0 w 7932057"/>
              <a:gd name="connsiteY4" fmla="*/ 439057 h 914400"/>
              <a:gd name="connsiteX5" fmla="*/ 7257 w 7932057"/>
              <a:gd name="connsiteY5" fmla="*/ 0 h 914400"/>
              <a:gd name="connsiteX0" fmla="*/ 0 w 7924800"/>
              <a:gd name="connsiteY0" fmla="*/ 0 h 914400"/>
              <a:gd name="connsiteX1" fmla="*/ 7924800 w 7924800"/>
              <a:gd name="connsiteY1" fmla="*/ 0 h 914400"/>
              <a:gd name="connsiteX2" fmla="*/ 7924800 w 7924800"/>
              <a:gd name="connsiteY2" fmla="*/ 914400 h 914400"/>
              <a:gd name="connsiteX3" fmla="*/ 0 w 7924800"/>
              <a:gd name="connsiteY3" fmla="*/ 914400 h 914400"/>
              <a:gd name="connsiteX4" fmla="*/ 500743 w 7924800"/>
              <a:gd name="connsiteY4" fmla="*/ 453571 h 914400"/>
              <a:gd name="connsiteX5" fmla="*/ 0 w 7924800"/>
              <a:gd name="connsiteY5" fmla="*/ 0 h 914400"/>
              <a:gd name="connsiteX0" fmla="*/ 29028 w 7924800"/>
              <a:gd name="connsiteY0" fmla="*/ 0 h 928915"/>
              <a:gd name="connsiteX1" fmla="*/ 7924800 w 7924800"/>
              <a:gd name="connsiteY1" fmla="*/ 14515 h 928915"/>
              <a:gd name="connsiteX2" fmla="*/ 7924800 w 7924800"/>
              <a:gd name="connsiteY2" fmla="*/ 928915 h 928915"/>
              <a:gd name="connsiteX3" fmla="*/ 0 w 7924800"/>
              <a:gd name="connsiteY3" fmla="*/ 928915 h 928915"/>
              <a:gd name="connsiteX4" fmla="*/ 500743 w 7924800"/>
              <a:gd name="connsiteY4" fmla="*/ 468086 h 928915"/>
              <a:gd name="connsiteX5" fmla="*/ 29028 w 7924800"/>
              <a:gd name="connsiteY5" fmla="*/ 0 h 92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4800" h="928915">
                <a:moveTo>
                  <a:pt x="29028" y="0"/>
                </a:moveTo>
                <a:lnTo>
                  <a:pt x="7924800" y="14515"/>
                </a:lnTo>
                <a:lnTo>
                  <a:pt x="7924800" y="928915"/>
                </a:lnTo>
                <a:lnTo>
                  <a:pt x="0" y="928915"/>
                </a:lnTo>
                <a:lnTo>
                  <a:pt x="500743" y="468086"/>
                </a:lnTo>
                <a:lnTo>
                  <a:pt x="29028" y="0"/>
                </a:lnTo>
                <a:close/>
              </a:path>
            </a:pathLst>
          </a:custGeom>
          <a:solidFill>
            <a:srgbClr val="0D8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/>
              <a:t>     </a:t>
            </a:r>
            <a:r>
              <a:rPr lang="bn-BD" sz="3600" b="1" dirty="0" smtClean="0"/>
              <a:t>ধারাবাহিক </a:t>
            </a:r>
            <a:r>
              <a:rPr lang="bn-BD" sz="3600" b="1" dirty="0"/>
              <a:t>১০০ বছরের সময়কাল হলো ১ শতাব্দী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85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  <p:bldP spid="15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6200000">
            <a:off x="6059638" y="-190348"/>
            <a:ext cx="72724" cy="7315200"/>
          </a:xfrm>
          <a:prstGeom prst="rect">
            <a:avLst/>
          </a:prstGeom>
          <a:solidFill>
            <a:srgbClr val="0D8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6200000">
            <a:off x="6059638" y="-192238"/>
            <a:ext cx="72724" cy="7315200"/>
          </a:xfrm>
          <a:prstGeom prst="rect">
            <a:avLst/>
          </a:prstGeom>
          <a:solidFill>
            <a:srgbClr val="0D8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743200" y="2803641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৮০ দশকে আমার জন্ম হয়েছে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৯০ দশকে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 পাশ করি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7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0326 -0.13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6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326 0.12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3300</TotalTime>
  <Words>416</Words>
  <Application>Microsoft Office PowerPoint</Application>
  <PresentationFormat>Widescreen</PresentationFormat>
  <Paragraphs>57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NikoshBAN</vt:lpstr>
      <vt:lpstr>Vrinda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Fahmida</cp:lastModifiedBy>
  <cp:revision>288</cp:revision>
  <dcterms:created xsi:type="dcterms:W3CDTF">2006-08-16T00:00:00Z</dcterms:created>
  <dcterms:modified xsi:type="dcterms:W3CDTF">2021-02-24T15:45:10Z</dcterms:modified>
</cp:coreProperties>
</file>