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6" r:id="rId7"/>
    <p:sldId id="267" r:id="rId8"/>
    <p:sldId id="260" r:id="rId9"/>
    <p:sldId id="269" r:id="rId10"/>
    <p:sldId id="270" r:id="rId11"/>
    <p:sldId id="271" r:id="rId12"/>
    <p:sldId id="272" r:id="rId13"/>
    <p:sldId id="268" r:id="rId14"/>
    <p:sldId id="273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86391" autoAdjust="0"/>
  </p:normalViewPr>
  <p:slideViewPr>
    <p:cSldViewPr snapToGrid="0">
      <p:cViewPr varScale="1">
        <p:scale>
          <a:sx n="63" d="100"/>
          <a:sy n="63" d="100"/>
        </p:scale>
        <p:origin x="804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F4030-23E6-41D7-BCA8-AA413140BDEE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A668-8B1F-4477-8883-563FEEB01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A668-8B1F-4477-8883-563FEEB01E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A668-8B1F-4477-8883-563FEEB01E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A668-8B1F-4477-8883-563FEEB01E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A668-8B1F-4477-8883-563FEEB01E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A668-8B1F-4477-8883-563FEEB01E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3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7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8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9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8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4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5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5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A60-710E-4DC7-BC0C-FED6CC07CC62}" type="datetimeFigureOut">
              <a:rPr lang="en-US" smtClean="0"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116A9-EA26-445F-855C-A48F2A207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8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235475" y="4850017"/>
            <a:ext cx="45160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30629"/>
            <a:ext cx="8427721" cy="4944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55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2" y="2723778"/>
            <a:ext cx="2302454" cy="2004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6" y="52959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66" y="894978"/>
            <a:ext cx="250507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20" y="2899573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41" y="853726"/>
            <a:ext cx="2533895" cy="1922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20" y="4830090"/>
            <a:ext cx="2628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64" y="3156179"/>
            <a:ext cx="2533895" cy="1399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9" y="4830090"/>
            <a:ext cx="2174757" cy="1793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64" y="4934865"/>
            <a:ext cx="2533895" cy="141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1078" y="145840"/>
            <a:ext cx="564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মেলায় কী কী পাওয়া যায়?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12" y="199505"/>
            <a:ext cx="3290869" cy="2036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9" y="2705773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44" y="2705773"/>
            <a:ext cx="3009206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22" y="2649596"/>
            <a:ext cx="2847975" cy="1904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" y="4847566"/>
            <a:ext cx="2529234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4863724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3319" y="5211242"/>
            <a:ext cx="564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নববর্ষের মঙ্গলশোভা যাত্রা ও বিভিন্ন ধরনের খাবার। 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66043"/>
            <a:ext cx="3980411" cy="2543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" y="439778"/>
            <a:ext cx="3388821" cy="2541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32" y="495438"/>
            <a:ext cx="3454614" cy="2303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767" y="4721629"/>
            <a:ext cx="11089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বৈশাখে ব্যবসায়ীরা নতুন খাতায় নতুন হিসাব খোলেন। একে হালখাতা বলে। এদিন মি ষ্টি বিতরন করা হই।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75" y="3134539"/>
            <a:ext cx="2120205" cy="15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957" y="620684"/>
            <a:ext cx="111861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</a:p>
          <a:p>
            <a:endParaRPr lang="bn-IN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১ম- দল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বৈশাখী মেলাই তোমরা কী কী দেখতে পাও তা লিখ?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২য়- দল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কি করেন লিখ?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741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1930063"/>
            <a:ext cx="4162582" cy="478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03" y="1981200"/>
            <a:ext cx="4606637" cy="4724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02476" y="289560"/>
            <a:ext cx="9127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সাথে সংযোগ স্থাপন। </a:t>
            </a:r>
            <a:endParaRPr lang="en-US" sz="6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75" y="863"/>
            <a:ext cx="1002792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মুল্যায়ন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মিলকর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নঃ-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২।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29790" y="4816703"/>
            <a:ext cx="8568690" cy="1938992"/>
            <a:chOff x="2282190" y="4802326"/>
            <a:chExt cx="8568690" cy="1938992"/>
          </a:xfrm>
        </p:grpSpPr>
        <p:sp>
          <p:nvSpPr>
            <p:cNvPr id="3" name="TextBox 2"/>
            <p:cNvSpPr txBox="1"/>
            <p:nvPr/>
          </p:nvSpPr>
          <p:spPr>
            <a:xfrm>
              <a:off x="2282190" y="4802326"/>
              <a:ext cx="8568690" cy="1938992"/>
            </a:xfrm>
            <a:prstGeom prst="rect">
              <a:avLst/>
            </a:prstGeom>
            <a:solidFill>
              <a:srgbClr val="EDF78D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পহেলা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হাঁড়ি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২।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মিষ্টি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বিতরন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হালখাতা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বৈশাখ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423535" y="5146982"/>
              <a:ext cx="3169920" cy="12496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5806440" y="5707729"/>
              <a:ext cx="2575560" cy="6248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471160" y="5106262"/>
              <a:ext cx="2910840" cy="5484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11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182880"/>
            <a:ext cx="112623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নববর্ষের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69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7560" y="4372094"/>
            <a:ext cx="732716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82880"/>
            <a:ext cx="9357360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7320" y="274320"/>
            <a:ext cx="94030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ফয়জুল আলম বিশ্বাস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রাজশা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9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13359"/>
            <a:ext cx="8763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বিষয়ঃ- বাংলাদেশ ও বিশ্ব পরিচয় 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শ্রেণিঃ- ৩য় 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পাঠঃ- নববর্ষ ও অন্যান্য উৎসব 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অংশঃ- নববর্ষ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110" y="1716833"/>
            <a:ext cx="899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১৫.4,1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110" y="0"/>
            <a:ext cx="7595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7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020" y="304800"/>
            <a:ext cx="7099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</a:p>
          <a:p>
            <a:endParaRPr lang="en-US" sz="9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71484"/>
              </p:ext>
            </p:extLst>
          </p:nvPr>
        </p:nvGraphicFramePr>
        <p:xfrm>
          <a:off x="4557713" y="3208338"/>
          <a:ext cx="30781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3078360" imgH="437760" progId="Package">
                  <p:embed/>
                </p:oleObj>
              </mc:Choice>
              <mc:Fallback>
                <p:oleObj name="Packager Shell Object" showAsIcon="1" r:id="rId2" imgW="3078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7713" y="3208338"/>
                        <a:ext cx="30781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6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9200" y="662989"/>
            <a:ext cx="6659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কোন দিবস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এই দিবস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 কি বলা হয়?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4267" y="5095055"/>
            <a:ext cx="6659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 নববর্ষ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93" y="1986428"/>
            <a:ext cx="4825010" cy="29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333" y="911250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নববর্ষ  সম্পর্কে আলোচনা করব।</a:t>
            </a:r>
            <a:endParaRPr lang="en-US" sz="54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0"/>
          <a:stretch/>
        </p:blipFill>
        <p:spPr>
          <a:xfrm>
            <a:off x="6400800" y="2133838"/>
            <a:ext cx="5070243" cy="4028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3" y="2266843"/>
            <a:ext cx="4838006" cy="40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938564"/>
            <a:ext cx="5974704" cy="404907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440315" y="2598087"/>
            <a:ext cx="1632869" cy="50438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72" y="1328711"/>
            <a:ext cx="3498205" cy="2849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2615" y="3102475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১৪ ই এপ্রিল বাংলা নববর্ষের প্রথম দিন।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52902" y="2527921"/>
            <a:ext cx="768328" cy="644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4.79167E-6 0.407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021" y="5652038"/>
            <a:ext cx="11139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বাঙ্গালিদের প্রধান সামাজিক উৎসব বাংলা নববর্ষ ।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6" y="401615"/>
            <a:ext cx="3819586" cy="2193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62" y="2802387"/>
            <a:ext cx="3596656" cy="2451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71" y="308631"/>
            <a:ext cx="3712467" cy="2286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9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227</Words>
  <Application>Microsoft Office PowerPoint</Application>
  <PresentationFormat>Widescreen</PresentationFormat>
  <Paragraphs>53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100</cp:revision>
  <dcterms:created xsi:type="dcterms:W3CDTF">2018-04-25T08:41:10Z</dcterms:created>
  <dcterms:modified xsi:type="dcterms:W3CDTF">2021-04-03T17:48:37Z</dcterms:modified>
</cp:coreProperties>
</file>