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308" r:id="rId2"/>
    <p:sldId id="309" r:id="rId3"/>
    <p:sldId id="314" r:id="rId4"/>
    <p:sldId id="274" r:id="rId5"/>
    <p:sldId id="292" r:id="rId6"/>
    <p:sldId id="293" r:id="rId7"/>
    <p:sldId id="266" r:id="rId8"/>
    <p:sldId id="295" r:id="rId9"/>
    <p:sldId id="297" r:id="rId10"/>
    <p:sldId id="315" r:id="rId11"/>
    <p:sldId id="312" r:id="rId12"/>
    <p:sldId id="316" r:id="rId13"/>
    <p:sldId id="305" r:id="rId14"/>
    <p:sldId id="310" r:id="rId15"/>
    <p:sldId id="271" r:id="rId16"/>
    <p:sldId id="270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F9ED"/>
    <a:srgbClr val="9900FF"/>
    <a:srgbClr val="FFCCCC"/>
    <a:srgbClr val="23F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5412" autoAdjust="0"/>
  </p:normalViewPr>
  <p:slideViewPr>
    <p:cSldViewPr>
      <p:cViewPr varScale="1">
        <p:scale>
          <a:sx n="62" d="100"/>
          <a:sy n="62" d="100"/>
        </p:scale>
        <p:origin x="103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C3A7-2F7D-422C-9362-59504F7FB458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3F79-FE6D-46A7-AED5-476F79D5C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09F7-AE2E-458C-B658-9CA2E2E121BA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humayun0709@gmail.com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B028B-CE97-4EB9-9652-55403A267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358349EA-0D15-4DB4-8DCB-40ED9DA79A98}" type="datetime1">
              <a:rPr lang="en-US" smtClean="0"/>
              <a:t>03-Apr-21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12CD-2A14-48C5-8150-ECFBE9537DB9}" type="datetime1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7817-6B35-48C8-BFEF-130F840DE2E3}" type="datetime1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7B5F-027A-4D47-AAD8-B45ACA24020B}" type="datetime1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496B2F87-A710-4EC2-96A4-C692A75F486E}" type="datetime1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526D-6302-4C24-9B55-E611F46FBC60}" type="datetime1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C84-68D2-4D6E-BD82-0030927AB80C}" type="datetime1">
              <a:rPr lang="en-US" smtClean="0"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8124-EBCE-46F7-92A8-716CAEC0174C}" type="datetime1">
              <a:rPr lang="en-US" smtClean="0"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A6EB-99BC-4D22-8F83-1B4B46136876}" type="datetime1">
              <a:rPr lang="en-US" smtClean="0"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0C2C-E576-446F-8984-D22930D49F1C}" type="datetime1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E1DE-8DC6-4192-9E5D-59A5C2D158F4}" type="datetime1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A17E05-A8C1-4765-B207-F10CBD48449B}" type="datetime1">
              <a:rPr lang="en-US" smtClean="0"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strips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bureto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D040D-FF32-458F-B1A5-7E342806B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0"/>
            <a:ext cx="12192000" cy="6841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F5241-02B3-4D52-91E1-F1B4F552F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3" b="100000" l="467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6002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74A8E-F548-48D7-8585-C339A492FC1C}"/>
              </a:ext>
            </a:extLst>
          </p:cNvPr>
          <p:cNvSpPr/>
          <p:nvPr/>
        </p:nvSpPr>
        <p:spPr>
          <a:xfrm>
            <a:off x="6248402" y="3810000"/>
            <a:ext cx="59436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ইকোনোমিক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টায়ারের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ওভারলোড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ক্লাসপ্যাডেল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A66DE-BCAB-4846-A1C8-432479EA9737}"/>
              </a:ext>
            </a:extLst>
          </p:cNvPr>
          <p:cNvSpPr/>
          <p:nvPr/>
        </p:nvSpPr>
        <p:spPr>
          <a:xfrm>
            <a:off x="0" y="3810000"/>
            <a:ext cx="5863336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লো-গিয়ারে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দ্রূত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টায়ারের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ওভারলোড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ক্লাসপ্যাডেল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19E30C-D6FD-4A6C-BEF8-CF37CAE4BE42}"/>
              </a:ext>
            </a:extLst>
          </p:cNvPr>
          <p:cNvCxnSpPr>
            <a:cxnSpLocks/>
          </p:cNvCxnSpPr>
          <p:nvPr/>
        </p:nvCxnSpPr>
        <p:spPr>
          <a:xfrm>
            <a:off x="6095994" y="3741161"/>
            <a:ext cx="0" cy="304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02F3E25-E822-4C67-81EC-A437E3CD063A}"/>
              </a:ext>
            </a:extLst>
          </p:cNvPr>
          <p:cNvSpPr/>
          <p:nvPr/>
        </p:nvSpPr>
        <p:spPr>
          <a:xfrm>
            <a:off x="7921573" y="3358799"/>
            <a:ext cx="2597258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E55DD-A262-4E21-833B-35761662369A}"/>
              </a:ext>
            </a:extLst>
          </p:cNvPr>
          <p:cNvSpPr/>
          <p:nvPr/>
        </p:nvSpPr>
        <p:spPr>
          <a:xfrm>
            <a:off x="1688716" y="3358799"/>
            <a:ext cx="2159383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A4889-CF42-4D1B-9E6C-778C9E690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7470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3715875" y="-20664"/>
            <a:ext cx="4760249" cy="1351731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কনজাম্পশন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00C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6DAD6D-55BE-4DE6-85CA-6907B3D54817}"/>
              </a:ext>
            </a:extLst>
          </p:cNvPr>
          <p:cNvGrpSpPr/>
          <p:nvPr/>
        </p:nvGrpSpPr>
        <p:grpSpPr>
          <a:xfrm>
            <a:off x="457200" y="1512140"/>
            <a:ext cx="11430000" cy="5209970"/>
            <a:chOff x="457200" y="1512140"/>
            <a:chExt cx="11277600" cy="4524315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512140"/>
              <a:ext cx="11277600" cy="45243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ঘন্টায়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অশ্বশক্তির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স্পেসিফিক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কনজাম্পশন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(Specific fuel Consumption)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just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SFC =</a:t>
              </a: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  m  =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জ্বালানি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খরচের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 	 HP =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অশ্ব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 	 t     =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2552742"/>
                </p:ext>
              </p:extLst>
            </p:nvPr>
          </p:nvGraphicFramePr>
          <p:xfrm>
            <a:off x="3163824" y="2713531"/>
            <a:ext cx="2255520" cy="1060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57200" imgH="634680" progId="Equation.3">
                    <p:embed/>
                  </p:oleObj>
                </mc:Choice>
                <mc:Fallback>
                  <p:oleObj name="Equation" r:id="rId2" imgW="457200" imgH="6346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3824" y="2713531"/>
                          <a:ext cx="2255520" cy="10607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1FEE9B-BD7E-407A-A03B-67CC6EAC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9734" y="6403342"/>
            <a:ext cx="4673600" cy="365760"/>
          </a:xfrm>
        </p:spPr>
        <p:txBody>
          <a:bodyPr/>
          <a:lstStyle/>
          <a:p>
            <a:r>
              <a:rPr lang="en-US" dirty="0"/>
              <a:t>Engr. Md. Shofi Uddin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6E9B5-FAC0-4947-8A24-892D40B5646E}"/>
              </a:ext>
            </a:extLst>
          </p:cNvPr>
          <p:cNvSpPr/>
          <p:nvPr/>
        </p:nvSpPr>
        <p:spPr>
          <a:xfrm>
            <a:off x="228600" y="173167"/>
            <a:ext cx="11582400" cy="1351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সমস্যা-১: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যদি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কোন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সি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আই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ইঞ্জিন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1000rpm এ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চলে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মিনিটে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0.30 kg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জ্বালানী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খরচ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করে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এবং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m-kg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টর্ক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উৎপন্ন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করে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তাহলে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উক্ত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ইঞ্জিনের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Fuel Consumption (SFC)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কত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15FDFB-1A0B-494D-A72B-747CC554A2EC}"/>
              </a:ext>
            </a:extLst>
          </p:cNvPr>
          <p:cNvGrpSpPr/>
          <p:nvPr/>
        </p:nvGrpSpPr>
        <p:grpSpPr>
          <a:xfrm>
            <a:off x="228600" y="2057400"/>
            <a:ext cx="11734800" cy="4345942"/>
            <a:chOff x="-69986" y="1724799"/>
            <a:chExt cx="12192000" cy="3962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44515D-D130-4CA7-935D-EFC780F99D55}"/>
                </a:ext>
              </a:extLst>
            </p:cNvPr>
            <p:cNvSpPr/>
            <p:nvPr/>
          </p:nvSpPr>
          <p:spPr>
            <a:xfrm>
              <a:off x="-69986" y="1724799"/>
              <a:ext cx="12192000" cy="396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সমাধন-১: </a:t>
              </a:r>
            </a:p>
            <a:p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এখানে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T= 40 kg-m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  N= 1000 rpm</a:t>
              </a:r>
            </a:p>
            <a:p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আমরা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জানি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BHP=                =                              = 55.83 hp</a:t>
              </a:r>
            </a:p>
            <a:p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স্পেসিফিক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ফুয়েল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খরচ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(SFC) =                         =                      =                 </a:t>
              </a:r>
            </a:p>
            <a:p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= 0.06 kg/BHP-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017917E-E329-41BF-8528-105CBF3C5CE7}"/>
                </a:ext>
              </a:extLst>
            </p:cNvPr>
            <p:cNvGrpSpPr/>
            <p:nvPr/>
          </p:nvGrpSpPr>
          <p:grpSpPr>
            <a:xfrm>
              <a:off x="3202955" y="2680964"/>
              <a:ext cx="4728771" cy="1068969"/>
              <a:chOff x="3202955" y="2680964"/>
              <a:chExt cx="4728771" cy="106896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6CEC017-04CB-4852-91BA-E41D3F1F6C0D}"/>
                  </a:ext>
                </a:extLst>
              </p:cNvPr>
              <p:cNvGrpSpPr/>
              <p:nvPr/>
            </p:nvGrpSpPr>
            <p:grpSpPr>
              <a:xfrm>
                <a:off x="3202955" y="2731054"/>
                <a:ext cx="1549832" cy="974945"/>
                <a:chOff x="3202955" y="2731054"/>
                <a:chExt cx="1549832" cy="97494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0871DCC-7EAB-40D9-9647-BE8E5869ECA4}"/>
                    </a:ext>
                  </a:extLst>
                </p:cNvPr>
                <p:cNvSpPr txBox="1"/>
                <p:nvPr/>
              </p:nvSpPr>
              <p:spPr>
                <a:xfrm>
                  <a:off x="3457387" y="2731054"/>
                  <a:ext cx="1295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</a:t>
                  </a:r>
                  <a:r>
                    <a:rPr lang="el-GR" sz="2400" dirty="0">
                      <a:latin typeface="Lato" panose="020F0502020204030203" pitchFamily="34" charset="0"/>
                    </a:rPr>
                    <a:t>π</a:t>
                  </a:r>
                  <a:r>
                    <a:rPr lang="en-US" sz="2400" dirty="0">
                      <a:latin typeface="Lato" panose="020F0502020204030203" pitchFamily="34" charset="0"/>
                    </a:rPr>
                    <a:t>NT </a:t>
                  </a:r>
                  <a:endParaRPr lang="en-US" sz="2400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944629-6306-4AF7-8CC9-47A9D50C5E19}"/>
                    </a:ext>
                  </a:extLst>
                </p:cNvPr>
                <p:cNvSpPr txBox="1"/>
                <p:nvPr/>
              </p:nvSpPr>
              <p:spPr>
                <a:xfrm>
                  <a:off x="3457386" y="3244334"/>
                  <a:ext cx="9701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4500</a:t>
                  </a: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11AF038D-10AD-4F20-88E3-8B9A4C719C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02955" y="3218526"/>
                  <a:ext cx="12954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F6D59F-9B84-4D26-A6ED-B9156B03D659}"/>
                  </a:ext>
                </a:extLst>
              </p:cNvPr>
              <p:cNvSpPr txBox="1"/>
              <p:nvPr/>
            </p:nvSpPr>
            <p:spPr>
              <a:xfrm>
                <a:off x="5075975" y="2680964"/>
                <a:ext cx="2855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  <a:r>
                  <a:rPr lang="el-GR" sz="2400" dirty="0">
                    <a:latin typeface="Lato" panose="020F0502020204030203" pitchFamily="34" charset="0"/>
                  </a:rPr>
                  <a:t>×</a:t>
                </a:r>
                <a:r>
                  <a:rPr lang="en-US" sz="2400" dirty="0">
                    <a:latin typeface="Lato" panose="020F0502020204030203" pitchFamily="34" charset="0"/>
                  </a:rPr>
                  <a:t>3.14×40×1000</a:t>
                </a:r>
                <a:endParaRPr lang="en-US" sz="24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2DB36-6D4D-4382-9960-8D84F97E1347}"/>
                  </a:ext>
                </a:extLst>
              </p:cNvPr>
              <p:cNvSpPr txBox="1"/>
              <p:nvPr/>
            </p:nvSpPr>
            <p:spPr>
              <a:xfrm>
                <a:off x="5818845" y="3288268"/>
                <a:ext cx="1039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4500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3CA8A82-375E-4215-8657-D189B45D5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7445" y="3241796"/>
                <a:ext cx="2177755" cy="253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E64ADD-9C76-427F-84FD-52A24A5BC278}"/>
                </a:ext>
              </a:extLst>
            </p:cNvPr>
            <p:cNvGrpSpPr/>
            <p:nvPr/>
          </p:nvGrpSpPr>
          <p:grpSpPr>
            <a:xfrm>
              <a:off x="5006480" y="3627991"/>
              <a:ext cx="2177755" cy="1065567"/>
              <a:chOff x="5006480" y="3627991"/>
              <a:chExt cx="2177755" cy="10655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470716-2C3C-4F0A-A0E0-56BA77D2EC95}"/>
                  </a:ext>
                </a:extLst>
              </p:cNvPr>
              <p:cNvSpPr txBox="1"/>
              <p:nvPr/>
            </p:nvSpPr>
            <p:spPr>
              <a:xfrm>
                <a:off x="5410200" y="3627991"/>
                <a:ext cx="14557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Lato" panose="020F0502020204030203" pitchFamily="34" charset="0"/>
                  </a:rPr>
                  <a:t>60 × m</a:t>
                </a:r>
                <a:endParaRPr lang="en-US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694564-2748-49C6-AEE4-66938AF4795F}"/>
                  </a:ext>
                </a:extLst>
              </p:cNvPr>
              <p:cNvSpPr txBox="1"/>
              <p:nvPr/>
            </p:nvSpPr>
            <p:spPr>
              <a:xfrm>
                <a:off x="5410200" y="4170338"/>
                <a:ext cx="1447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BHP × </a:t>
                </a:r>
                <a:r>
                  <a:rPr lang="en-US" sz="2800" dirty="0"/>
                  <a:t>t</a:t>
                </a:r>
                <a:endParaRPr lang="en-US" sz="2400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0A2491F-C593-4CE4-B899-82C32A0BDF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6480" y="4123866"/>
                <a:ext cx="2177755" cy="253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5F1A0CA-EF72-42BB-932E-3A6505C6441D}"/>
                </a:ext>
              </a:extLst>
            </p:cNvPr>
            <p:cNvGrpSpPr/>
            <p:nvPr/>
          </p:nvGrpSpPr>
          <p:grpSpPr>
            <a:xfrm>
              <a:off x="7729727" y="3614921"/>
              <a:ext cx="2177755" cy="1004012"/>
              <a:chOff x="7729727" y="3614921"/>
              <a:chExt cx="2177755" cy="100401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3397B1-0C1C-49C1-A58D-E6DE687E8285}"/>
                  </a:ext>
                </a:extLst>
              </p:cNvPr>
              <p:cNvSpPr txBox="1"/>
              <p:nvPr/>
            </p:nvSpPr>
            <p:spPr>
              <a:xfrm>
                <a:off x="8133447" y="3614921"/>
                <a:ext cx="17663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Lato" panose="020F0502020204030203" pitchFamily="34" charset="0"/>
                  </a:rPr>
                  <a:t>60 × 0.30</a:t>
                </a:r>
                <a:endParaRPr lang="en-US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170459-EC82-44FC-BEF2-42D38E4C1263}"/>
                  </a:ext>
                </a:extLst>
              </p:cNvPr>
              <p:cNvSpPr txBox="1"/>
              <p:nvPr/>
            </p:nvSpPr>
            <p:spPr>
              <a:xfrm>
                <a:off x="8133447" y="4157268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55.83 × 5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5018C90-677D-4BAE-9C76-B18CF6735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9727" y="4110796"/>
                <a:ext cx="2177755" cy="253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E69E43C-F123-44ED-89EC-4E2D9E813004}"/>
                </a:ext>
              </a:extLst>
            </p:cNvPr>
            <p:cNvGrpSpPr/>
            <p:nvPr/>
          </p:nvGrpSpPr>
          <p:grpSpPr>
            <a:xfrm>
              <a:off x="10439400" y="3581519"/>
              <a:ext cx="1162629" cy="990135"/>
              <a:chOff x="10439400" y="3581519"/>
              <a:chExt cx="1162629" cy="99013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EDD666-D55F-4D44-95C9-0201C4FF094B}"/>
                  </a:ext>
                </a:extLst>
              </p:cNvPr>
              <p:cNvSpPr txBox="1"/>
              <p:nvPr/>
            </p:nvSpPr>
            <p:spPr>
              <a:xfrm>
                <a:off x="10609709" y="3581519"/>
                <a:ext cx="6678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Lato" panose="020F0502020204030203" pitchFamily="34" charset="0"/>
                  </a:rPr>
                  <a:t>18</a:t>
                </a:r>
                <a:endParaRPr lang="en-US" sz="24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F0202B-AE56-4655-A804-6F16139B731F}"/>
                  </a:ext>
                </a:extLst>
              </p:cNvPr>
              <p:cNvSpPr txBox="1"/>
              <p:nvPr/>
            </p:nvSpPr>
            <p:spPr>
              <a:xfrm>
                <a:off x="10459029" y="4109989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279.15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4D5B954-18AC-4AC7-AA39-88F58EB2C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9400" y="4076586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095E08-D9B8-454C-BF02-F17BC721D736}"/>
                </a:ext>
              </a:extLst>
            </p:cNvPr>
            <p:cNvSpPr/>
            <p:nvPr/>
          </p:nvSpPr>
          <p:spPr>
            <a:xfrm>
              <a:off x="5165917" y="4836768"/>
              <a:ext cx="2776836" cy="51560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8236878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362200" y="135890"/>
            <a:ext cx="7467600" cy="1371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কনজাম্পশন</a:t>
            </a:r>
            <a:r>
              <a:rPr lang="en-US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C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132" y="1687330"/>
            <a:ext cx="11857736" cy="25215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স্পেসিফিক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কনজাম্পশন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(Specific fuel Consumption)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ইন্ডিকেটেড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স্পেসিফিক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কনজাম্পশন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(Indicated  Specific fuel Consumption)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স্পেসিফিক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কনজাম্পশন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(Brake Specific fuel Consumption)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3543300" y="23247"/>
            <a:ext cx="5105400" cy="1321617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কনজাম্পশন</a:t>
            </a:r>
            <a:r>
              <a:rPr lang="en-US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C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832B74-1DE4-406E-A965-5D3579B46B15}"/>
              </a:ext>
            </a:extLst>
          </p:cNvPr>
          <p:cNvGrpSpPr/>
          <p:nvPr/>
        </p:nvGrpSpPr>
        <p:grpSpPr>
          <a:xfrm>
            <a:off x="381000" y="1636269"/>
            <a:ext cx="11430000" cy="4449074"/>
            <a:chOff x="762000" y="1315850"/>
            <a:chExt cx="11430000" cy="4449074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1315850"/>
              <a:ext cx="11430000" cy="41780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ইন্ডিকেটেড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স্পেসিফিক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কনজাম্পশন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(Indicated Specific fuel Consumption)	ISFC =                        kg/IHP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স্পেসিফিক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কনজাম্পশন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(Brake Specific fuel Consumption) BSFC =                             kg/BHP hr</a:t>
              </a:r>
            </a:p>
          </p:txBody>
        </p:sp>
        <p:graphicFrame>
          <p:nvGraphicFramePr>
            <p:cNvPr id="3277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107941"/>
                </p:ext>
              </p:extLst>
            </p:nvPr>
          </p:nvGraphicFramePr>
          <p:xfrm>
            <a:off x="6096000" y="2194181"/>
            <a:ext cx="2333505" cy="1049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12520" imgH="431640" progId="Equation.3">
                    <p:embed/>
                  </p:oleObj>
                </mc:Choice>
                <mc:Fallback>
                  <p:oleObj name="Equation" r:id="rId2" imgW="812520" imgH="431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194181"/>
                          <a:ext cx="2333505" cy="10499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852214"/>
                </p:ext>
              </p:extLst>
            </p:nvPr>
          </p:nvGraphicFramePr>
          <p:xfrm>
            <a:off x="5583968" y="4586959"/>
            <a:ext cx="2845537" cy="1177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25480" imgH="431640" progId="Equation.3">
                    <p:embed/>
                  </p:oleObj>
                </mc:Choice>
                <mc:Fallback>
                  <p:oleObj name="Equation" r:id="rId4" imgW="82548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3968" y="4586959"/>
                          <a:ext cx="2845537" cy="11779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504" y="1524000"/>
            <a:ext cx="932928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343400" y="0"/>
            <a:ext cx="3581400" cy="1371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504" y="2362201"/>
            <a:ext cx="934037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5094" y="3116918"/>
            <a:ext cx="934037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স্পেসিফিক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কনজাম্পশনের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7322" y="3962400"/>
            <a:ext cx="935456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রীচ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মিক্সচারের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1504" y="4800600"/>
            <a:ext cx="99408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ইঞ্জিনের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609598" y="4450909"/>
            <a:ext cx="11353801" cy="1066800"/>
          </a:xfrm>
          <a:prstGeom prst="rightArrow">
            <a:avLst>
              <a:gd name="adj1" fmla="val 78023"/>
              <a:gd name="adj2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80C519-E37F-4ACF-9863-F3E241BDD098}"/>
              </a:ext>
            </a:extLst>
          </p:cNvPr>
          <p:cNvGrpSpPr/>
          <p:nvPr/>
        </p:nvGrpSpPr>
        <p:grpSpPr>
          <a:xfrm>
            <a:off x="1885949" y="640399"/>
            <a:ext cx="8420100" cy="4171758"/>
            <a:chOff x="1371599" y="501912"/>
            <a:chExt cx="8618908" cy="43955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6D219F-5E13-4EA5-91D5-5BD2DDA6F535}"/>
                </a:ext>
              </a:extLst>
            </p:cNvPr>
            <p:cNvGrpSpPr/>
            <p:nvPr/>
          </p:nvGrpSpPr>
          <p:grpSpPr>
            <a:xfrm>
              <a:off x="1371599" y="501912"/>
              <a:ext cx="8618908" cy="4395516"/>
              <a:chOff x="1271400" y="501912"/>
              <a:chExt cx="8618908" cy="4395516"/>
            </a:xfrm>
          </p:grpSpPr>
          <p:pic>
            <p:nvPicPr>
              <p:cNvPr id="11" name="Picture 10" descr="school-building-hi.png">
                <a:extLst>
                  <a:ext uri="{FF2B5EF4-FFF2-40B4-BE49-F238E27FC236}">
                    <a16:creationId xmlns:a16="http://schemas.microsoft.com/office/drawing/2014/main" id="{972014CE-FDBB-4CDC-8877-46F3E4D7F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71400" y="517745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2D22AFE6-6ED4-45FB-A7C8-0C5AC40366F6}"/>
                  </a:ext>
                </a:extLst>
              </p:cNvPr>
              <p:cNvSpPr/>
              <p:nvPr/>
            </p:nvSpPr>
            <p:spPr>
              <a:xfrm rot="11446647" flipH="1" flipV="1">
                <a:off x="2960765" y="501912"/>
                <a:ext cx="4837469" cy="4395516"/>
              </a:xfrm>
              <a:prstGeom prst="blockArc">
                <a:avLst>
                  <a:gd name="adj1" fmla="val 11348281"/>
                  <a:gd name="adj2" fmla="val 19580464"/>
                  <a:gd name="adj3" fmla="val 2828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72B4F2-4498-437B-8CF4-C65E838D0F9E}"/>
                </a:ext>
              </a:extLst>
            </p:cNvPr>
            <p:cNvSpPr txBox="1"/>
            <p:nvPr/>
          </p:nvSpPr>
          <p:spPr>
            <a:xfrm>
              <a:off x="3575078" y="1272331"/>
              <a:ext cx="3587962" cy="28099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F161C-E2BE-4941-B975-89104C6DC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15"/>
            <a:ext cx="12192001" cy="6845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165F7-7B48-431D-8381-5FE551306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68" l="0" r="96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1447800"/>
            <a:ext cx="2076450" cy="2200275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833D09F-E993-4EAF-85C6-5B8035415EF2}"/>
              </a:ext>
            </a:extLst>
          </p:cNvPr>
          <p:cNvSpPr txBox="1">
            <a:spLocks/>
          </p:cNvSpPr>
          <p:nvPr/>
        </p:nvSpPr>
        <p:spPr>
          <a:xfrm>
            <a:off x="5115523" y="32825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95637A-AA3D-49A4-A432-FD7E418212F6}"/>
              </a:ext>
            </a:extLst>
          </p:cNvPr>
          <p:cNvSpPr txBox="1">
            <a:spLocks/>
          </p:cNvSpPr>
          <p:nvPr/>
        </p:nvSpPr>
        <p:spPr>
          <a:xfrm>
            <a:off x="7582293" y="1028952"/>
            <a:ext cx="3281633" cy="69458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EAC078-6909-405F-A4D5-E7F807A42BDD}"/>
              </a:ext>
            </a:extLst>
          </p:cNvPr>
          <p:cNvSpPr txBox="1">
            <a:spLocks/>
          </p:cNvSpPr>
          <p:nvPr/>
        </p:nvSpPr>
        <p:spPr>
          <a:xfrm>
            <a:off x="6752008" y="509888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9C2E77-8F37-4D9F-ADC7-BB8FBA28B710}"/>
              </a:ext>
            </a:extLst>
          </p:cNvPr>
          <p:cNvSpPr/>
          <p:nvPr/>
        </p:nvSpPr>
        <p:spPr>
          <a:xfrm>
            <a:off x="6624394" y="927125"/>
            <a:ext cx="4896503" cy="53212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44792B8A-CE24-472A-AE86-BAF49F9F8C98}"/>
              </a:ext>
            </a:extLst>
          </p:cNvPr>
          <p:cNvSpPr/>
          <p:nvPr/>
        </p:nvSpPr>
        <p:spPr>
          <a:xfrm>
            <a:off x="7493050" y="2808160"/>
            <a:ext cx="3460116" cy="560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01A3F6BD-EE4E-4C66-8288-6B00DE2D970A}"/>
              </a:ext>
            </a:extLst>
          </p:cNvPr>
          <p:cNvSpPr/>
          <p:nvPr/>
        </p:nvSpPr>
        <p:spPr>
          <a:xfrm>
            <a:off x="7952449" y="2040007"/>
            <a:ext cx="2541319" cy="560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A4012146-46C3-430E-A4F4-B3655EED1016}"/>
              </a:ext>
            </a:extLst>
          </p:cNvPr>
          <p:cNvSpPr/>
          <p:nvPr/>
        </p:nvSpPr>
        <p:spPr>
          <a:xfrm>
            <a:off x="7780568" y="4374633"/>
            <a:ext cx="2885084" cy="560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27D2E7C5-548A-4EEE-BA2A-024B059532E1}"/>
              </a:ext>
            </a:extLst>
          </p:cNvPr>
          <p:cNvSpPr/>
          <p:nvPr/>
        </p:nvSpPr>
        <p:spPr>
          <a:xfrm>
            <a:off x="8152735" y="3587762"/>
            <a:ext cx="2140746" cy="5603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184BB5-F6D7-4171-9500-3C848E17DF7E}"/>
              </a:ext>
            </a:extLst>
          </p:cNvPr>
          <p:cNvGrpSpPr/>
          <p:nvPr/>
        </p:nvGrpSpPr>
        <p:grpSpPr>
          <a:xfrm>
            <a:off x="636564" y="927125"/>
            <a:ext cx="5038998" cy="5321275"/>
            <a:chOff x="636563" y="723899"/>
            <a:chExt cx="5366337" cy="54101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8DBBA6-D8A5-4C55-86C4-F8544E7FB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58ED8E-8D1E-4EF6-B6BF-43CCB0780FF6}"/>
                </a:ext>
              </a:extLst>
            </p:cNvPr>
            <p:cNvSpPr/>
            <p:nvPr/>
          </p:nvSpPr>
          <p:spPr>
            <a:xfrm>
              <a:off x="4480927" y="4719343"/>
              <a:ext cx="1343460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EE6F7D-4C66-4D9E-A5DF-183BEA54CEE6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1B32F66-A974-4E64-9FBB-7408EC9F8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D21DA-8A37-49BB-9E08-B0EDA907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" y="14207"/>
            <a:ext cx="12244980" cy="68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2660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7931" y="5353476"/>
            <a:ext cx="617016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cost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B239E-433F-49F6-AD39-6CC9055C38E5}"/>
              </a:ext>
            </a:extLst>
          </p:cNvPr>
          <p:cNvSpPr txBox="1"/>
          <p:nvPr/>
        </p:nvSpPr>
        <p:spPr>
          <a:xfrm>
            <a:off x="2686050" y="0"/>
            <a:ext cx="68199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FC77B-D046-4099-9EB8-FB8894B0D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75" y="1046660"/>
            <a:ext cx="8269880" cy="413494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536" y="4424298"/>
            <a:ext cx="10058400" cy="854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স্পেসিফিক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কনজাম্পশন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9536" y="3493006"/>
            <a:ext cx="10058400" cy="854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9E861-5341-4F21-89EB-4FA8ACABD211}"/>
              </a:ext>
            </a:extLst>
          </p:cNvPr>
          <p:cNvSpPr txBox="1"/>
          <p:nvPr/>
        </p:nvSpPr>
        <p:spPr>
          <a:xfrm>
            <a:off x="1604075" y="517531"/>
            <a:ext cx="8801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69162-9215-47A1-9C8C-7D51618216C4}"/>
              </a:ext>
            </a:extLst>
          </p:cNvPr>
          <p:cNvSpPr txBox="1"/>
          <p:nvPr/>
        </p:nvSpPr>
        <p:spPr>
          <a:xfrm>
            <a:off x="1604075" y="1485256"/>
            <a:ext cx="8153400" cy="854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D5087-2840-4920-8885-A33460ECDDCC}"/>
              </a:ext>
            </a:extLst>
          </p:cNvPr>
          <p:cNvSpPr txBox="1"/>
          <p:nvPr/>
        </p:nvSpPr>
        <p:spPr>
          <a:xfrm>
            <a:off x="1591160" y="2415034"/>
            <a:ext cx="10296040" cy="854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-37819"/>
            <a:ext cx="5997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25" y="677850"/>
            <a:ext cx="6781799" cy="6848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4378" y="1248946"/>
            <a:ext cx="6526252" cy="32701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রীচ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মিক্সার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সাপ্লাই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FA570-EDE9-46D7-8A95-5F2CA0F8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0"/>
            <a:ext cx="6556375" cy="36195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" y="3811362"/>
            <a:ext cx="5105343" cy="2623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চেম্বারে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0" y="6492240"/>
            <a:ext cx="4673600" cy="365760"/>
          </a:xfrm>
        </p:spPr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-152400"/>
            <a:ext cx="11048999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216D4-2BDD-469B-BC80-8D24AF5101FD}"/>
              </a:ext>
            </a:extLst>
          </p:cNvPr>
          <p:cNvSpPr txBox="1"/>
          <p:nvPr/>
        </p:nvSpPr>
        <p:spPr>
          <a:xfrm>
            <a:off x="6173493" y="3908141"/>
            <a:ext cx="5638800" cy="2623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চেম্বারে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218AB4-85A2-4AF6-A698-9A6ED1780978}"/>
              </a:ext>
            </a:extLst>
          </p:cNvPr>
          <p:cNvCxnSpPr>
            <a:cxnSpLocks/>
          </p:cNvCxnSpPr>
          <p:nvPr/>
        </p:nvCxnSpPr>
        <p:spPr>
          <a:xfrm>
            <a:off x="6095994" y="4038600"/>
            <a:ext cx="0" cy="27505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692FDFB-6190-4B38-ADA3-5D9F5B62B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6602" y="700553"/>
            <a:ext cx="6625998" cy="33380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AF02CF-C733-46C5-8FCE-586FD32E2638}"/>
              </a:ext>
            </a:extLst>
          </p:cNvPr>
          <p:cNvSpPr/>
          <p:nvPr/>
        </p:nvSpPr>
        <p:spPr>
          <a:xfrm>
            <a:off x="1853978" y="3656238"/>
            <a:ext cx="2159383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10B21-8259-453C-B9AF-2A53D751077C}"/>
              </a:ext>
            </a:extLst>
          </p:cNvPr>
          <p:cNvSpPr/>
          <p:nvPr/>
        </p:nvSpPr>
        <p:spPr>
          <a:xfrm>
            <a:off x="7315200" y="3686014"/>
            <a:ext cx="2706393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114800"/>
            <a:ext cx="5562600" cy="2623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চেম্বারে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গ্যাসকেট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4E133-8B8B-464A-900D-4F2352DA841D}"/>
              </a:ext>
            </a:extLst>
          </p:cNvPr>
          <p:cNvSpPr txBox="1"/>
          <p:nvPr/>
        </p:nvSpPr>
        <p:spPr>
          <a:xfrm>
            <a:off x="6199908" y="4114799"/>
            <a:ext cx="5839692" cy="2623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গ্যাসকেট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97FFE-B91B-4E91-AC61-E91ADB24B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81" y="734936"/>
            <a:ext cx="4553426" cy="33798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C0438-A41B-444B-B486-B695B2315783}"/>
              </a:ext>
            </a:extLst>
          </p:cNvPr>
          <p:cNvCxnSpPr>
            <a:cxnSpLocks/>
          </p:cNvCxnSpPr>
          <p:nvPr/>
        </p:nvCxnSpPr>
        <p:spPr>
          <a:xfrm>
            <a:off x="6095994" y="4038600"/>
            <a:ext cx="0" cy="27505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64632E-6402-483F-8496-0EB941526256}"/>
              </a:ext>
            </a:extLst>
          </p:cNvPr>
          <p:cNvSpPr txBox="1"/>
          <p:nvPr/>
        </p:nvSpPr>
        <p:spPr>
          <a:xfrm>
            <a:off x="1678343" y="-10332"/>
            <a:ext cx="883531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EBE9D9-F5B1-4E63-9661-B51829D6C21E}"/>
              </a:ext>
            </a:extLst>
          </p:cNvPr>
          <p:cNvSpPr/>
          <p:nvPr/>
        </p:nvSpPr>
        <p:spPr>
          <a:xfrm>
            <a:off x="1524000" y="3732436"/>
            <a:ext cx="2159383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7AC5DD-07E6-4CB0-9158-ADC733DBF8F7}"/>
              </a:ext>
            </a:extLst>
          </p:cNvPr>
          <p:cNvSpPr/>
          <p:nvPr/>
        </p:nvSpPr>
        <p:spPr>
          <a:xfrm>
            <a:off x="7991712" y="3727272"/>
            <a:ext cx="2657697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0173" y="3674329"/>
            <a:ext cx="5334000" cy="32701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ম্যানিফোল্ড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গ্যাসকেট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অ্যাক্সিলারেটিং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লিংকেজ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অ্যাডজাস্টমেট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কম্প্রেশন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5ACB4-AEC9-46EB-A78D-C1A56849F729}"/>
              </a:ext>
            </a:extLst>
          </p:cNvPr>
          <p:cNvSpPr txBox="1"/>
          <p:nvPr/>
        </p:nvSpPr>
        <p:spPr>
          <a:xfrm>
            <a:off x="721962" y="-14207"/>
            <a:ext cx="1074807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0EEA9-4F6B-46BB-8867-8CCF9ECC33D1}"/>
              </a:ext>
            </a:extLst>
          </p:cNvPr>
          <p:cNvSpPr txBox="1"/>
          <p:nvPr/>
        </p:nvSpPr>
        <p:spPr>
          <a:xfrm>
            <a:off x="6290376" y="3703327"/>
            <a:ext cx="5911312" cy="32701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ম্যানিফোল্ড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গ্যাসকেট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লিংকেজ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অ্যাডজাস্টমেট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42A3C1-1B15-43BB-9487-2545D55F5039}"/>
              </a:ext>
            </a:extLst>
          </p:cNvPr>
          <p:cNvCxnSpPr>
            <a:cxnSpLocks/>
          </p:cNvCxnSpPr>
          <p:nvPr/>
        </p:nvCxnSpPr>
        <p:spPr>
          <a:xfrm>
            <a:off x="6074046" y="4122545"/>
            <a:ext cx="21948" cy="26666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BDE2DDD-4688-492F-9372-90BD4E840B99}"/>
              </a:ext>
            </a:extLst>
          </p:cNvPr>
          <p:cNvSpPr/>
          <p:nvPr/>
        </p:nvSpPr>
        <p:spPr>
          <a:xfrm>
            <a:off x="7696200" y="3237819"/>
            <a:ext cx="2597258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17DFD8-AC30-496E-A87E-E04FE4E42A71}"/>
              </a:ext>
            </a:extLst>
          </p:cNvPr>
          <p:cNvSpPr/>
          <p:nvPr/>
        </p:nvSpPr>
        <p:spPr>
          <a:xfrm>
            <a:off x="1752651" y="3237819"/>
            <a:ext cx="2159383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419E9-3E65-49E2-9A83-EDCE5CE2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0" b="96200" l="4000" r="91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97" y="530878"/>
            <a:ext cx="4206498" cy="4206498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1643</TotalTime>
  <Words>824</Words>
  <Application>Microsoft Office PowerPoint</Application>
  <PresentationFormat>Widescreen</PresentationFormat>
  <Paragraphs>137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Bookman Old Style</vt:lpstr>
      <vt:lpstr>Calibri</vt:lpstr>
      <vt:lpstr>Gill Sans MT</vt:lpstr>
      <vt:lpstr>Lato</vt:lpstr>
      <vt:lpstr>NikoshBAN</vt:lpstr>
      <vt:lpstr>Wingdings</vt:lpstr>
      <vt:lpstr>Wingdings 3</vt:lpstr>
      <vt:lpstr>Origin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ফুয়েল কনজাম্পশন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260</cp:revision>
  <dcterms:created xsi:type="dcterms:W3CDTF">2006-08-16T00:00:00Z</dcterms:created>
  <dcterms:modified xsi:type="dcterms:W3CDTF">2021-04-03T02:02:21Z</dcterms:modified>
</cp:coreProperties>
</file>