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77" r:id="rId3"/>
    <p:sldId id="293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3" r:id="rId15"/>
    <p:sldId id="314" r:id="rId16"/>
    <p:sldId id="315" r:id="rId17"/>
    <p:sldId id="310" r:id="rId18"/>
    <p:sldId id="316" r:id="rId19"/>
    <p:sldId id="326" r:id="rId20"/>
    <p:sldId id="318" r:id="rId21"/>
    <p:sldId id="317" r:id="rId22"/>
    <p:sldId id="325" r:id="rId23"/>
    <p:sldId id="319" r:id="rId24"/>
    <p:sldId id="320" r:id="rId25"/>
    <p:sldId id="323" r:id="rId26"/>
    <p:sldId id="322" r:id="rId27"/>
    <p:sldId id="321" r:id="rId28"/>
    <p:sldId id="324" r:id="rId29"/>
    <p:sldId id="269" r:id="rId30"/>
  </p:sldIdLst>
  <p:sldSz cx="12801600" cy="7315200"/>
  <p:notesSz cx="6858000" cy="9144000"/>
  <p:defaultTextStyle>
    <a:defPPr>
      <a:defRPr lang="en-US"/>
    </a:defPPr>
    <a:lvl1pPr marL="0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F7E"/>
    <a:srgbClr val="49E9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7566" autoAdjust="0"/>
  </p:normalViewPr>
  <p:slideViewPr>
    <p:cSldViewPr>
      <p:cViewPr>
        <p:scale>
          <a:sx n="70" d="100"/>
          <a:sy n="70" d="100"/>
        </p:scale>
        <p:origin x="-582" y="-66"/>
      </p:cViewPr>
      <p:guideLst>
        <p:guide orient="horz" pos="2305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47FA21-BF19-4956-80DF-2D51471083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9D3AA2-ECAE-4710-B81A-E882963EF3C1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6000" b="1" dirty="0" err="1" smtClean="0">
              <a:latin typeface="NikoshBAN" pitchFamily="2" charset="0"/>
              <a:cs typeface="NikoshBAN" pitchFamily="2" charset="0"/>
            </a:rPr>
            <a:t>নবাব</a:t>
          </a:r>
          <a:r>
            <a:rPr lang="en-US" sz="5900" dirty="0" smtClean="0"/>
            <a:t> </a:t>
          </a:r>
          <a:endParaRPr lang="en-US" sz="5900" dirty="0"/>
        </a:p>
      </dgm:t>
    </dgm:pt>
    <dgm:pt modelId="{FD70A3CB-0635-4A93-B658-8A8EF6F9FFA4}" type="parTrans" cxnId="{2E2A5FC7-5493-46EF-93B2-C0CB0F54147D}">
      <dgm:prSet/>
      <dgm:spPr/>
      <dgm:t>
        <a:bodyPr/>
        <a:lstStyle/>
        <a:p>
          <a:endParaRPr lang="en-US"/>
        </a:p>
      </dgm:t>
    </dgm:pt>
    <dgm:pt modelId="{819AE6C2-F8FA-49AB-BA6B-971AB36DA2E7}" type="sibTrans" cxnId="{2E2A5FC7-5493-46EF-93B2-C0CB0F54147D}">
      <dgm:prSet/>
      <dgm:spPr/>
      <dgm:t>
        <a:bodyPr/>
        <a:lstStyle/>
        <a:p>
          <a:endParaRPr lang="en-US"/>
        </a:p>
      </dgm:t>
    </dgm:pt>
    <dgm:pt modelId="{411ED344-E713-4F38-8DCD-FBB6D7EADFC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ইংরেজ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বনিক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E468C36-83FA-40DA-8DCD-7A00A6E9EC53}" type="parTrans" cxnId="{98867C93-E34F-4F6B-AB1C-7D8533E597D1}">
      <dgm:prSet/>
      <dgm:spPr/>
      <dgm:t>
        <a:bodyPr/>
        <a:lstStyle/>
        <a:p>
          <a:endParaRPr lang="en-US"/>
        </a:p>
      </dgm:t>
    </dgm:pt>
    <dgm:pt modelId="{A2188748-CB71-4C2E-B3B9-1FA14C074BA9}" type="sibTrans" cxnId="{98867C93-E34F-4F6B-AB1C-7D8533E597D1}">
      <dgm:prSet/>
      <dgm:spPr/>
      <dgm:t>
        <a:bodyPr/>
        <a:lstStyle/>
        <a:p>
          <a:endParaRPr lang="en-US"/>
        </a:p>
      </dgm:t>
    </dgm:pt>
    <dgm:pt modelId="{98AB92BA-2351-4399-9502-B61E5F20D116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দেশীয়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বনিক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42578B1-5D4B-406B-BE41-F4ABC82D2C33}" type="parTrans" cxnId="{C375522E-5FEB-41A1-BA2D-F734A230E6ED}">
      <dgm:prSet/>
      <dgm:spPr/>
      <dgm:t>
        <a:bodyPr/>
        <a:lstStyle/>
        <a:p>
          <a:endParaRPr lang="en-US"/>
        </a:p>
      </dgm:t>
    </dgm:pt>
    <dgm:pt modelId="{3344115D-FF71-4AB3-94B2-8F905CF0C2A4}" type="sibTrans" cxnId="{C375522E-5FEB-41A1-BA2D-F734A230E6ED}">
      <dgm:prSet/>
      <dgm:spPr/>
      <dgm:t>
        <a:bodyPr/>
        <a:lstStyle/>
        <a:p>
          <a:endParaRPr lang="en-US"/>
        </a:p>
      </dgm:t>
    </dgm:pt>
    <dgm:pt modelId="{6B9C54EE-5719-4FE1-A7D3-EE8FE075CB6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পরিবার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159F719-261A-4693-8490-87203B2F0C6E}" type="parTrans" cxnId="{47CD6CAD-CFA1-4D71-8F19-0FCEF13317D8}">
      <dgm:prSet/>
      <dgm:spPr/>
      <dgm:t>
        <a:bodyPr/>
        <a:lstStyle/>
        <a:p>
          <a:endParaRPr lang="en-US"/>
        </a:p>
      </dgm:t>
    </dgm:pt>
    <dgm:pt modelId="{17ABEB36-411B-42CA-A43B-4A0B7E904D7D}" type="sibTrans" cxnId="{47CD6CAD-CFA1-4D71-8F19-0FCEF13317D8}">
      <dgm:prSet/>
      <dgm:spPr/>
      <dgm:t>
        <a:bodyPr/>
        <a:lstStyle/>
        <a:p>
          <a:endParaRPr lang="en-US"/>
        </a:p>
      </dgm:t>
    </dgm:pt>
    <dgm:pt modelId="{BBF981B0-4869-4967-B8BA-59D470854831}" type="pres">
      <dgm:prSet presAssocID="{C447FA21-BF19-4956-80DF-2D51471083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EDAE5-0204-4EC1-912B-496CB65F066E}" type="pres">
      <dgm:prSet presAssocID="{2E9D3AA2-ECAE-4710-B81A-E882963EF3C1}" presName="centerShape" presStyleLbl="node0" presStyleIdx="0" presStyleCnt="1" custScaleX="120969" custLinFactNeighborX="969" custLinFactNeighborY="-3426"/>
      <dgm:spPr/>
      <dgm:t>
        <a:bodyPr/>
        <a:lstStyle/>
        <a:p>
          <a:endParaRPr lang="en-US"/>
        </a:p>
      </dgm:t>
    </dgm:pt>
    <dgm:pt modelId="{20CDBA2F-9EFD-44BE-A9DF-FA910A385152}" type="pres">
      <dgm:prSet presAssocID="{411ED344-E713-4F38-8DCD-FBB6D7EADFC6}" presName="node" presStyleLbl="node1" presStyleIdx="0" presStyleCnt="3" custScaleX="125357" custRadScaleRad="94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90027-5363-43EF-9699-447761800289}" type="pres">
      <dgm:prSet presAssocID="{411ED344-E713-4F38-8DCD-FBB6D7EADFC6}" presName="dummy" presStyleCnt="0"/>
      <dgm:spPr/>
    </dgm:pt>
    <dgm:pt modelId="{CBF51678-096D-4BEA-A234-B248AAE30842}" type="pres">
      <dgm:prSet presAssocID="{A2188748-CB71-4C2E-B3B9-1FA14C074B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018191A-ED77-4291-8C19-A90A2DEE2F24}" type="pres">
      <dgm:prSet presAssocID="{98AB92BA-2351-4399-9502-B61E5F20D116}" presName="node" presStyleLbl="node1" presStyleIdx="1" presStyleCnt="3" custScaleX="149184" custRadScaleRad="102362" custRadScaleInc="-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9A2A2-F917-4C6F-B9C2-650F442CCABE}" type="pres">
      <dgm:prSet presAssocID="{98AB92BA-2351-4399-9502-B61E5F20D116}" presName="dummy" presStyleCnt="0"/>
      <dgm:spPr/>
    </dgm:pt>
    <dgm:pt modelId="{CEAFF02F-E6E8-450B-B004-435F58A423AE}" type="pres">
      <dgm:prSet presAssocID="{3344115D-FF71-4AB3-94B2-8F905CF0C2A4}" presName="sibTrans" presStyleLbl="sibTrans2D1" presStyleIdx="1" presStyleCnt="3" custLinFactNeighborY="3479"/>
      <dgm:spPr/>
      <dgm:t>
        <a:bodyPr/>
        <a:lstStyle/>
        <a:p>
          <a:endParaRPr lang="en-US"/>
        </a:p>
      </dgm:t>
    </dgm:pt>
    <dgm:pt modelId="{2BD045D1-7F52-42E9-B45C-E61074C48046}" type="pres">
      <dgm:prSet presAssocID="{6B9C54EE-5719-4FE1-A7D3-EE8FE075CB65}" presName="node" presStyleLbl="node1" presStyleIdx="2" presStyleCnt="3" custScaleX="14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E700B-F891-497B-98BC-EE4BF5D2B5A4}" type="pres">
      <dgm:prSet presAssocID="{6B9C54EE-5719-4FE1-A7D3-EE8FE075CB65}" presName="dummy" presStyleCnt="0"/>
      <dgm:spPr/>
    </dgm:pt>
    <dgm:pt modelId="{2B83C42F-4770-40C6-A4C2-3E906B45B785}" type="pres">
      <dgm:prSet presAssocID="{17ABEB36-411B-42CA-A43B-4A0B7E904D7D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97A62B0-1054-4FD0-8C13-F341FB993EF9}" type="presOf" srcId="{A2188748-CB71-4C2E-B3B9-1FA14C074BA9}" destId="{CBF51678-096D-4BEA-A234-B248AAE30842}" srcOrd="0" destOrd="0" presId="urn:microsoft.com/office/officeart/2005/8/layout/radial6"/>
    <dgm:cxn modelId="{47CD6CAD-CFA1-4D71-8F19-0FCEF13317D8}" srcId="{2E9D3AA2-ECAE-4710-B81A-E882963EF3C1}" destId="{6B9C54EE-5719-4FE1-A7D3-EE8FE075CB65}" srcOrd="2" destOrd="0" parTransId="{4159F719-261A-4693-8490-87203B2F0C6E}" sibTransId="{17ABEB36-411B-42CA-A43B-4A0B7E904D7D}"/>
    <dgm:cxn modelId="{F90A1395-6746-4A97-B3B4-54C1ECA3687F}" type="presOf" srcId="{6B9C54EE-5719-4FE1-A7D3-EE8FE075CB65}" destId="{2BD045D1-7F52-42E9-B45C-E61074C48046}" srcOrd="0" destOrd="0" presId="urn:microsoft.com/office/officeart/2005/8/layout/radial6"/>
    <dgm:cxn modelId="{AFE28951-E706-4452-BB7D-DCD458ACA0EF}" type="presOf" srcId="{411ED344-E713-4F38-8DCD-FBB6D7EADFC6}" destId="{20CDBA2F-9EFD-44BE-A9DF-FA910A385152}" srcOrd="0" destOrd="0" presId="urn:microsoft.com/office/officeart/2005/8/layout/radial6"/>
    <dgm:cxn modelId="{20CC7BCE-4891-4415-B04A-619C6DCC5488}" type="presOf" srcId="{2E9D3AA2-ECAE-4710-B81A-E882963EF3C1}" destId="{B9AEDAE5-0204-4EC1-912B-496CB65F066E}" srcOrd="0" destOrd="0" presId="urn:microsoft.com/office/officeart/2005/8/layout/radial6"/>
    <dgm:cxn modelId="{C375522E-5FEB-41A1-BA2D-F734A230E6ED}" srcId="{2E9D3AA2-ECAE-4710-B81A-E882963EF3C1}" destId="{98AB92BA-2351-4399-9502-B61E5F20D116}" srcOrd="1" destOrd="0" parTransId="{242578B1-5D4B-406B-BE41-F4ABC82D2C33}" sibTransId="{3344115D-FF71-4AB3-94B2-8F905CF0C2A4}"/>
    <dgm:cxn modelId="{38316353-C664-4132-BEAE-F0AFDE5DE43C}" type="presOf" srcId="{17ABEB36-411B-42CA-A43B-4A0B7E904D7D}" destId="{2B83C42F-4770-40C6-A4C2-3E906B45B785}" srcOrd="0" destOrd="0" presId="urn:microsoft.com/office/officeart/2005/8/layout/radial6"/>
    <dgm:cxn modelId="{98867C93-E34F-4F6B-AB1C-7D8533E597D1}" srcId="{2E9D3AA2-ECAE-4710-B81A-E882963EF3C1}" destId="{411ED344-E713-4F38-8DCD-FBB6D7EADFC6}" srcOrd="0" destOrd="0" parTransId="{9E468C36-83FA-40DA-8DCD-7A00A6E9EC53}" sibTransId="{A2188748-CB71-4C2E-B3B9-1FA14C074BA9}"/>
    <dgm:cxn modelId="{2E2A5FC7-5493-46EF-93B2-C0CB0F54147D}" srcId="{C447FA21-BF19-4956-80DF-2D51471083B9}" destId="{2E9D3AA2-ECAE-4710-B81A-E882963EF3C1}" srcOrd="0" destOrd="0" parTransId="{FD70A3CB-0635-4A93-B658-8A8EF6F9FFA4}" sibTransId="{819AE6C2-F8FA-49AB-BA6B-971AB36DA2E7}"/>
    <dgm:cxn modelId="{D3230A02-C82C-4868-9861-66ADBAB72A9D}" type="presOf" srcId="{3344115D-FF71-4AB3-94B2-8F905CF0C2A4}" destId="{CEAFF02F-E6E8-450B-B004-435F58A423AE}" srcOrd="0" destOrd="0" presId="urn:microsoft.com/office/officeart/2005/8/layout/radial6"/>
    <dgm:cxn modelId="{F4A9E678-1654-4445-B67D-64C849899C97}" type="presOf" srcId="{C447FA21-BF19-4956-80DF-2D51471083B9}" destId="{BBF981B0-4869-4967-B8BA-59D470854831}" srcOrd="0" destOrd="0" presId="urn:microsoft.com/office/officeart/2005/8/layout/radial6"/>
    <dgm:cxn modelId="{D52D71AD-55C1-4BA6-8580-F24C003FD961}" type="presOf" srcId="{98AB92BA-2351-4399-9502-B61E5F20D116}" destId="{0018191A-ED77-4291-8C19-A90A2DEE2F24}" srcOrd="0" destOrd="0" presId="urn:microsoft.com/office/officeart/2005/8/layout/radial6"/>
    <dgm:cxn modelId="{886139CB-6BB3-4C27-B14A-897A68A3ECA1}" type="presParOf" srcId="{BBF981B0-4869-4967-B8BA-59D470854831}" destId="{B9AEDAE5-0204-4EC1-912B-496CB65F066E}" srcOrd="0" destOrd="0" presId="urn:microsoft.com/office/officeart/2005/8/layout/radial6"/>
    <dgm:cxn modelId="{ABEE8D79-57E9-4B3B-9E95-A8BB1140CF3D}" type="presParOf" srcId="{BBF981B0-4869-4967-B8BA-59D470854831}" destId="{20CDBA2F-9EFD-44BE-A9DF-FA910A385152}" srcOrd="1" destOrd="0" presId="urn:microsoft.com/office/officeart/2005/8/layout/radial6"/>
    <dgm:cxn modelId="{A46893E6-186D-45CA-ACEC-4BC42D717F17}" type="presParOf" srcId="{BBF981B0-4869-4967-B8BA-59D470854831}" destId="{A4790027-5363-43EF-9699-447761800289}" srcOrd="2" destOrd="0" presId="urn:microsoft.com/office/officeart/2005/8/layout/radial6"/>
    <dgm:cxn modelId="{70C245CE-9310-4331-86DF-88FEA9F7A589}" type="presParOf" srcId="{BBF981B0-4869-4967-B8BA-59D470854831}" destId="{CBF51678-096D-4BEA-A234-B248AAE30842}" srcOrd="3" destOrd="0" presId="urn:microsoft.com/office/officeart/2005/8/layout/radial6"/>
    <dgm:cxn modelId="{5B0747BD-A4D9-4E95-A6CC-905119D16A74}" type="presParOf" srcId="{BBF981B0-4869-4967-B8BA-59D470854831}" destId="{0018191A-ED77-4291-8C19-A90A2DEE2F24}" srcOrd="4" destOrd="0" presId="urn:microsoft.com/office/officeart/2005/8/layout/radial6"/>
    <dgm:cxn modelId="{FC906EE2-8B99-4C8A-992D-FD6B1345219D}" type="presParOf" srcId="{BBF981B0-4869-4967-B8BA-59D470854831}" destId="{E8C9A2A2-F917-4C6F-B9C2-650F442CCABE}" srcOrd="5" destOrd="0" presId="urn:microsoft.com/office/officeart/2005/8/layout/radial6"/>
    <dgm:cxn modelId="{90077E82-AC7B-4F90-BBF2-06F0FFD0D62B}" type="presParOf" srcId="{BBF981B0-4869-4967-B8BA-59D470854831}" destId="{CEAFF02F-E6E8-450B-B004-435F58A423AE}" srcOrd="6" destOrd="0" presId="urn:microsoft.com/office/officeart/2005/8/layout/radial6"/>
    <dgm:cxn modelId="{7E3DF6CE-0698-4616-AF10-ED9A21B58ED7}" type="presParOf" srcId="{BBF981B0-4869-4967-B8BA-59D470854831}" destId="{2BD045D1-7F52-42E9-B45C-E61074C48046}" srcOrd="7" destOrd="0" presId="urn:microsoft.com/office/officeart/2005/8/layout/radial6"/>
    <dgm:cxn modelId="{74D84939-DE79-4DC8-9783-6403BDE7B50E}" type="presParOf" srcId="{BBF981B0-4869-4967-B8BA-59D470854831}" destId="{5B7E700B-F891-497B-98BC-EE4BF5D2B5A4}" srcOrd="8" destOrd="0" presId="urn:microsoft.com/office/officeart/2005/8/layout/radial6"/>
    <dgm:cxn modelId="{12C64631-C190-43ED-BF13-EBB53FCE3B2F}" type="presParOf" srcId="{BBF981B0-4869-4967-B8BA-59D470854831}" destId="{2B83C42F-4770-40C6-A4C2-3E906B45B785}" srcOrd="9" destOrd="0" presId="urn:microsoft.com/office/officeart/2005/8/layout/radial6"/>
  </dgm:cxnLst>
  <dgm:bg>
    <a:solidFill>
      <a:schemeClr val="bg2">
        <a:lumMod val="5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3F476-142A-4861-A4A2-49AE5AEA141A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CF5C-7CF5-4F26-AC13-61DCAC7A5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012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6024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40371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2049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00616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80739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60863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40987" algn="l" defTabSz="1360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1" y="2272458"/>
            <a:ext cx="10881360" cy="156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3" y="4145283"/>
            <a:ext cx="8961121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0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0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1" y="292952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52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8"/>
            <a:ext cx="10881360" cy="1600198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8012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024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03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04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06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07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08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0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3"/>
            <a:ext cx="5654040" cy="4827693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3"/>
            <a:ext cx="5654040" cy="4827693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4" y="1637457"/>
            <a:ext cx="5656263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4" y="2319873"/>
            <a:ext cx="5656263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7"/>
            <a:ext cx="5658486" cy="68241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0123" indent="0">
              <a:buNone/>
              <a:defRPr sz="3100" b="1"/>
            </a:lvl2pPr>
            <a:lvl3pPr marL="1360246" indent="0">
              <a:buNone/>
              <a:defRPr sz="2700" b="1"/>
            </a:lvl3pPr>
            <a:lvl4pPr marL="2040371" indent="0">
              <a:buNone/>
              <a:defRPr sz="2400" b="1"/>
            </a:lvl4pPr>
            <a:lvl5pPr marL="2720493" indent="0">
              <a:buNone/>
              <a:defRPr sz="2400" b="1"/>
            </a:lvl5pPr>
            <a:lvl6pPr marL="3400616" indent="0">
              <a:buNone/>
              <a:defRPr sz="2400" b="1"/>
            </a:lvl6pPr>
            <a:lvl7pPr marL="4080739" indent="0">
              <a:buNone/>
              <a:defRPr sz="2400" b="1"/>
            </a:lvl7pPr>
            <a:lvl8pPr marL="4760863" indent="0">
              <a:buNone/>
              <a:defRPr sz="2400" b="1"/>
            </a:lvl8pPr>
            <a:lvl9pPr marL="544098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73"/>
            <a:ext cx="5658486" cy="421470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4" y="291254"/>
            <a:ext cx="4211639" cy="123952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5" y="291257"/>
            <a:ext cx="7156449" cy="624332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4" y="1530777"/>
            <a:ext cx="4211639" cy="5003802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5" y="5120645"/>
            <a:ext cx="7680960" cy="60452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5" y="653627"/>
            <a:ext cx="7680960" cy="4389120"/>
          </a:xfrm>
        </p:spPr>
        <p:txBody>
          <a:bodyPr/>
          <a:lstStyle>
            <a:lvl1pPr marL="0" indent="0">
              <a:buNone/>
              <a:defRPr sz="4800"/>
            </a:lvl1pPr>
            <a:lvl2pPr marL="680123" indent="0">
              <a:buNone/>
              <a:defRPr sz="4200"/>
            </a:lvl2pPr>
            <a:lvl3pPr marL="1360246" indent="0">
              <a:buNone/>
              <a:defRPr sz="3500"/>
            </a:lvl3pPr>
            <a:lvl4pPr marL="2040371" indent="0">
              <a:buNone/>
              <a:defRPr sz="3100"/>
            </a:lvl4pPr>
            <a:lvl5pPr marL="2720493" indent="0">
              <a:buNone/>
              <a:defRPr sz="3100"/>
            </a:lvl5pPr>
            <a:lvl6pPr marL="3400616" indent="0">
              <a:buNone/>
              <a:defRPr sz="3100"/>
            </a:lvl6pPr>
            <a:lvl7pPr marL="4080739" indent="0">
              <a:buNone/>
              <a:defRPr sz="3100"/>
            </a:lvl7pPr>
            <a:lvl8pPr marL="4760863" indent="0">
              <a:buNone/>
              <a:defRPr sz="3100"/>
            </a:lvl8pPr>
            <a:lvl9pPr marL="5440987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5" y="5725167"/>
            <a:ext cx="7680960" cy="858519"/>
          </a:xfrm>
        </p:spPr>
        <p:txBody>
          <a:bodyPr/>
          <a:lstStyle>
            <a:lvl1pPr marL="0" indent="0">
              <a:buNone/>
              <a:defRPr sz="2100"/>
            </a:lvl1pPr>
            <a:lvl2pPr marL="680123" indent="0">
              <a:buNone/>
              <a:defRPr sz="1800"/>
            </a:lvl2pPr>
            <a:lvl3pPr marL="1360246" indent="0">
              <a:buNone/>
              <a:defRPr sz="1400"/>
            </a:lvl3pPr>
            <a:lvl4pPr marL="2040371" indent="0">
              <a:buNone/>
              <a:defRPr sz="1300"/>
            </a:lvl4pPr>
            <a:lvl5pPr marL="2720493" indent="0">
              <a:buNone/>
              <a:defRPr sz="1300"/>
            </a:lvl5pPr>
            <a:lvl6pPr marL="3400616" indent="0">
              <a:buNone/>
              <a:defRPr sz="1300"/>
            </a:lvl6pPr>
            <a:lvl7pPr marL="4080739" indent="0">
              <a:buNone/>
              <a:defRPr sz="1300"/>
            </a:lvl7pPr>
            <a:lvl8pPr marL="4760863" indent="0">
              <a:buNone/>
              <a:defRPr sz="1300"/>
            </a:lvl8pPr>
            <a:lvl9pPr marL="544098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3" y="292951"/>
            <a:ext cx="11521441" cy="1219200"/>
          </a:xfrm>
          <a:prstGeom prst="rect">
            <a:avLst/>
          </a:prstGeom>
        </p:spPr>
        <p:txBody>
          <a:bodyPr vert="horz" lIns="136025" tIns="68012" rIns="136025" bIns="680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706883"/>
            <a:ext cx="11521441" cy="4827693"/>
          </a:xfrm>
          <a:prstGeom prst="rect">
            <a:avLst/>
          </a:prstGeom>
        </p:spPr>
        <p:txBody>
          <a:bodyPr vert="horz" lIns="136025" tIns="68012" rIns="136025" bIns="680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C5AA9-C760-43CD-9433-4F66E25032D8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3" y="6780108"/>
            <a:ext cx="4053840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136025" tIns="68012" rIns="136025" bIns="6801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2378-8AEA-4E8F-9D4A-B7EB2748C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60246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092" indent="-510092" algn="l" defTabSz="136024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201" indent="-425078" algn="l" defTabSz="1360246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030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80432" indent="-340062" algn="l" defTabSz="136024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60555" indent="-340062" algn="l" defTabSz="136024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40678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0801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00925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781049" indent="-340062" algn="l" defTabSz="136024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012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4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0371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049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0616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0739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0863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987" algn="l" defTabSz="136024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6" name="Picture 5" descr="photo-1551170544-e5212d20b2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2019">
            <a:off x="10611409" y="3716779"/>
            <a:ext cx="1836651" cy="365760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2133600"/>
            <a:ext cx="6259376" cy="1379032"/>
          </a:xfrm>
          <a:prstGeom prst="rect">
            <a:avLst/>
          </a:prstGeom>
          <a:noFill/>
        </p:spPr>
        <p:txBody>
          <a:bodyPr wrap="square" lIns="95222" tIns="47611" rIns="95222" bIns="47611" rtlCol="0">
            <a:spAutoFit/>
          </a:bodyPr>
          <a:lstStyle/>
          <a:p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1188" y="2514601"/>
            <a:ext cx="10931869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 ছিলেন ?</a:t>
            </a:r>
          </a:p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11188" y="3047999"/>
            <a:ext cx="10931869" cy="533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খ। ইংরেজরা কত সালে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5" name="Cloud Callout 4"/>
          <p:cNvSpPr/>
          <p:nvPr/>
        </p:nvSpPr>
        <p:spPr>
          <a:xfrm>
            <a:off x="2786230" y="533400"/>
            <a:ext cx="7934420" cy="1524000"/>
          </a:xfrm>
          <a:prstGeom prst="cloudCallout">
            <a:avLst/>
          </a:prstGeom>
          <a:solidFill>
            <a:srgbClr val="5DA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এবার ভেবে বল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1188" y="5029199"/>
            <a:ext cx="10931869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11188" y="5562600"/>
            <a:ext cx="10931869" cy="533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খ। ইংরেজরা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১৬০০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সালে বাংলা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Cloud Callout 7"/>
          <p:cNvSpPr/>
          <p:nvPr/>
        </p:nvSpPr>
        <p:spPr>
          <a:xfrm>
            <a:off x="4108634" y="3962403"/>
            <a:ext cx="5465934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মিলিয়ে নাও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0385" y="762002"/>
            <a:ext cx="11548990" cy="106680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বন্ধুরা, আজকে আমাদের পাঠ কী হতে পারে?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5907" y="2895603"/>
            <a:ext cx="12077951" cy="106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১৭৫৭ সালের পলাশির যুদ্ধ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85" y="4114804"/>
            <a:ext cx="11637151" cy="1066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মুঘোল আমলে পুর্তুগিজ, ডাচ ............ ইংরেজ শাসন প্রতিষ্ঠা হয়।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Up Ribbon 1"/>
          <p:cNvSpPr/>
          <p:nvPr/>
        </p:nvSpPr>
        <p:spPr>
          <a:xfrm>
            <a:off x="3667834" y="381001"/>
            <a:ext cx="5025133" cy="914399"/>
          </a:xfrm>
          <a:prstGeom prst="ribbon2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0385" y="2133601"/>
            <a:ext cx="1154899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548" y="3505200"/>
            <a:ext cx="11196349" cy="182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১৫.১.১ ব্রিটিশ ঔপনিবেশিক শাসন (শাসনকাল, আগমনের কারণ, ঔপনিবেশিক শাসনের প্রভাব, স্বাধীনতা আন্দোলন, ১৯৪৭ এর স্বাধীনতা) সম্পর্কে সংক্ষেপে বলতে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2" name="Picture 1" descr="BIG_0013946716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9326" y="228601"/>
            <a:ext cx="11373730" cy="5105400"/>
          </a:xfrm>
          <a:prstGeom prst="rect">
            <a:avLst/>
          </a:prstGeom>
        </p:spPr>
      </p:pic>
      <p:pic>
        <p:nvPicPr>
          <p:cNvPr id="3" name="Picture 2" descr="VASCO-DA-GA-MA-800x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32514" y="1143003"/>
            <a:ext cx="4838708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494067" y="5638800"/>
            <a:ext cx="11813471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ধন-সম্পদে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ইউরোপিয়ানরা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flipH="1">
            <a:off x="846707" y="457202"/>
            <a:ext cx="10491067" cy="5140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 descr="7eNGUazvKamTDw86_j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342" y="1643746"/>
            <a:ext cx="3755994" cy="3156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70387" y="5562604"/>
            <a:ext cx="11284509" cy="12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পর্তুগিজদের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ডাচরা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ডাচরা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নেদারল্যান্ডের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07" y="685804"/>
            <a:ext cx="5291346" cy="3027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119" y="685801"/>
            <a:ext cx="4870094" cy="302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225" y="4267200"/>
            <a:ext cx="11750819" cy="16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১৬০০খ্রিঃ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আসে।১৬০০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ইস্ট-ইন্ডিয়া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কোম্পানি গঠন করে তারা বাণিজ্য করে ও বাংলায় প্রভাব বিস্তার শুরু করে।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3028" y="5410200"/>
            <a:ext cx="10402907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নবাবি</a:t>
            </a:r>
            <a:r>
              <a:rPr lang="en-US" sz="4400" b="1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আমলে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বাংলাতে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কিছুর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অভাব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ছিল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না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সম্পদে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পরিপূর্ণ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ছিল</a:t>
            </a:r>
            <a:r>
              <a:rPr lang="en-US" sz="4400" b="1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এ </a:t>
            </a:r>
            <a:r>
              <a:rPr lang="en-US" sz="4400" b="1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r>
              <a:rPr lang="en-US" sz="4400" b="1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400" b="1" kern="1200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555555555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89" y="457202"/>
            <a:ext cx="9521305" cy="452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4800" y="1371600"/>
            <a:ext cx="4136137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নবাব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সিরাজ-উদ-দৌলা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১৭৫৬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সালে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মাত্র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২২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বছর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বয়সে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বাংলার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>
                <a:latin typeface="NikoshBAN" pitchFamily="2" charset="0"/>
                <a:ea typeface="+mj-ea"/>
                <a:cs typeface="NikoshBAN" pitchFamily="2" charset="0"/>
              </a:rPr>
              <a:t>নবাব</a:t>
            </a:r>
            <a:r>
              <a:rPr lang="en-US" sz="6500" b="1" kern="1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হন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তাকে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বলা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বাংলার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শেষ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স্বাধীন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500" b="1" kern="1200" dirty="0" err="1" smtClean="0">
                <a:latin typeface="NikoshBAN" pitchFamily="2" charset="0"/>
                <a:ea typeface="+mj-ea"/>
                <a:cs typeface="NikoshBAN" pitchFamily="2" charset="0"/>
              </a:rPr>
              <a:t>নবাব</a:t>
            </a:r>
            <a:r>
              <a:rPr lang="en-US" sz="6500" b="1" kern="1200" dirty="0" smtClean="0"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76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।</a:t>
            </a:r>
            <a:endParaRPr lang="en-US" sz="7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04800"/>
            <a:ext cx="6876494" cy="67056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270" y="5334000"/>
            <a:ext cx="5642254" cy="60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নবাবের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বিরুদ্ধে</a:t>
            </a:r>
            <a:r>
              <a:rPr lang="en-US" sz="36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ষড়যন্ত্রের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খন্ডচিত্র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3600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4" b="26998"/>
          <a:stretch/>
        </p:blipFill>
        <p:spPr>
          <a:xfrm>
            <a:off x="423563" y="1112948"/>
            <a:ext cx="3787575" cy="2754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798" r="25027" b="-3"/>
          <a:stretch/>
        </p:blipFill>
        <p:spPr>
          <a:xfrm>
            <a:off x="4284953" y="1200753"/>
            <a:ext cx="373537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6750" r="2" b="2"/>
          <a:stretch/>
        </p:blipFill>
        <p:spPr>
          <a:xfrm>
            <a:off x="8075844" y="1200752"/>
            <a:ext cx="4231692" cy="268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2314" y="914399"/>
            <a:ext cx="5554095" cy="73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ষড়যন্ত্রের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63829" y="1676403"/>
          <a:ext cx="943314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213365" y="118621"/>
            <a:ext cx="12303761" cy="6147963"/>
            <a:chOff x="137679" y="111204"/>
            <a:chExt cx="7939521" cy="3882353"/>
          </a:xfrm>
        </p:grpSpPr>
        <p:sp>
          <p:nvSpPr>
            <p:cNvPr id="16" name="TextBox 15"/>
            <p:cNvSpPr txBox="1"/>
            <p:nvPr/>
          </p:nvSpPr>
          <p:spPr>
            <a:xfrm>
              <a:off x="137679" y="1912949"/>
              <a:ext cx="2937164" cy="2080608"/>
            </a:xfrm>
            <a:prstGeom prst="rect">
              <a:avLst/>
            </a:prstGeom>
            <a:noFill/>
          </p:spPr>
          <p:txBody>
            <a:bodyPr wrap="square" lIns="122895" tIns="61448" rIns="122895" bIns="61448" rtlCol="0">
              <a:spAutoFit/>
            </a:bodyPr>
            <a:lstStyle/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নাছির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7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গৃদকালিন্দিয়া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ফরিদ্গঞ্জ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চা</a:t>
              </a:r>
              <a:r>
                <a:rPr lang="bn-BD" sz="3700" b="1" dirty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en-US" sz="3700" b="1" dirty="0" err="1" smtClean="0">
                  <a:latin typeface="NikoshBAN" pitchFamily="2" charset="0"/>
                  <a:cs typeface="NikoshBAN" pitchFamily="2" charset="0"/>
                </a:rPr>
                <a:t>দপুর</a:t>
              </a:r>
              <a:endParaRPr lang="en-US" sz="37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01687422109</a:t>
              </a:r>
            </a:p>
            <a:p>
              <a:pPr algn="ctr"/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nu01687</a:t>
              </a:r>
              <a:r>
                <a:rPr lang="en-US" sz="2500" b="1" dirty="0" smtClean="0">
                  <a:latin typeface="Arial" pitchFamily="34" charset="0"/>
                  <a:cs typeface="Arial" pitchFamily="34" charset="0"/>
                </a:rPr>
                <a:t>@gmail.com</a:t>
              </a:r>
              <a:r>
                <a:rPr lang="en-US" sz="2500" b="1" dirty="0" smtClean="0">
                  <a:latin typeface="AdorshoLipi" pitchFamily="1" charset="0"/>
                  <a:cs typeface="Ekushey Puja" pitchFamily="66"/>
                </a:rPr>
                <a:t> </a:t>
              </a:r>
              <a:endParaRPr lang="en-US" sz="2500" b="1" dirty="0">
                <a:latin typeface="AdorshoLipi" pitchFamily="1" charset="0"/>
                <a:cs typeface="Ekushey Puja" pitchFamily="66"/>
              </a:endParaRPr>
            </a:p>
          </p:txBody>
        </p:sp>
        <p:pic>
          <p:nvPicPr>
            <p:cNvPr id="17" name="Picture 16" descr="82458794_2709044689178792_4247830777250709504_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1037242">
              <a:off x="697746" y="483737"/>
              <a:ext cx="1728437" cy="12753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124200" y="111204"/>
              <a:ext cx="4953000" cy="81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500" b="1" dirty="0">
                <a:cs typeface="Ekushey Puja" pitchFamily="66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83680" y="3048000"/>
            <a:ext cx="6400801" cy="3307237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en-US" sz="56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latin typeface="NikoshBAN" pitchFamily="2" charset="0"/>
                <a:cs typeface="NikoshBAN" pitchFamily="2" charset="0"/>
              </a:rPr>
              <a:t>বাংলাদেশ ও বিশ্ব পরিচয় </a:t>
            </a:r>
            <a:endParaRPr lang="en-US" sz="4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১৯৫৭ সালের পলাশীর যুদ্ধ </a:t>
            </a:r>
            <a:endParaRPr lang="en-US" sz="33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3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4955" y="381001"/>
            <a:ext cx="3261928" cy="914399"/>
          </a:xfrm>
          <a:prstGeom prst="rect">
            <a:avLst/>
          </a:prstGeom>
          <a:noFill/>
          <a:ln w="57150" cap="rnd" cmpd="tri">
            <a:solidFill>
              <a:schemeClr val="accent3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6627">
            <a:off x="8367222" y="565590"/>
            <a:ext cx="2086122" cy="2296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 descr="Mujib Borsh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16409">
            <a:off x="9444276" y="444780"/>
            <a:ext cx="638000" cy="384275"/>
          </a:xfrm>
          <a:prstGeom prst="rect">
            <a:avLst/>
          </a:prstGeom>
        </p:spPr>
      </p:pic>
      <p:pic>
        <p:nvPicPr>
          <p:cNvPr id="21" name="Picture 20" descr="download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445867" y="3827813"/>
            <a:ext cx="5562601" cy="6501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224" y="5638803"/>
            <a:ext cx="11548990" cy="1094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 smtClean="0">
                <a:latin typeface="NikoshBAN" pitchFamily="2" charset="0"/>
                <a:ea typeface="+mj-ea"/>
                <a:cs typeface="NikoshBAN" pitchFamily="2" charset="0"/>
              </a:rPr>
              <a:t>নবাবের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প্রধান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সেনাপতি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মীরজাফর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ইংরেজদের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যুদ্ধ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দাঁড়িয়ে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0474" y="457200"/>
            <a:ext cx="4408012" cy="54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জাফরের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atin typeface="NikoshBAN" pitchFamily="2" charset="0"/>
                <a:cs typeface="NikoshBAN" pitchFamily="2" charset="0"/>
              </a:rPr>
              <a:t>ঘাতকতা</a:t>
            </a:r>
            <a:endParaRPr lang="en-US" dirty="0"/>
          </a:p>
        </p:txBody>
      </p:sp>
      <p:pic>
        <p:nvPicPr>
          <p:cNvPr id="7" name="Picture 6" descr="849150717050218-1280x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47" y="1066803"/>
            <a:ext cx="10931869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224" y="4038599"/>
            <a:ext cx="11548990" cy="28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পলাশির</a:t>
            </a:r>
            <a:r>
              <a:rPr lang="en-US" sz="4000" b="1" u="sng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u="sng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যুদ্ধ</a:t>
            </a:r>
            <a:endParaRPr lang="en-US" sz="4000" b="1" u="sng" kern="1200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১৭৫৭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সালের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২৩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শে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জুন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পলাশির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প্রান্তরে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নবাব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সিরাজ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উদ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দৌলার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সাথে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ব্রিটিশ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ইষ্ট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ইন্ডিয়া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কোম্পানির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সাথে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এক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যুদ্ধ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সংঘটিত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ইতিহাসে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এ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যুদ্ধ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পলাশির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যুদ্ধ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নামে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 এ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যুদ্ধ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আট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ঘন্টা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স্থায়ী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4000" kern="1200" dirty="0" err="1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পরাজয়ের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মাধ্যমে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তথা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ভারত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উপমহাদেশ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ইংরেজ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শাসনে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চলে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যায়।তারা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১৯৪৭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সাল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পর্যন্ত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এ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দেশ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শোষণ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করে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আন্দোলনের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ফলে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১৯৪৭সালে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উপমহাদেশ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স্বধীন</a:t>
            </a:r>
            <a:r>
              <a:rPr lang="en-US" sz="4000" kern="1200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kern="1200" dirty="0" err="1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en-US" sz="4000" kern="1200" dirty="0" smtClean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4000" kern="1200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IMG_20200623_112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6" y="381000"/>
            <a:ext cx="5705028" cy="320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8960" y="381003"/>
            <a:ext cx="5377774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225" y="3962404"/>
            <a:ext cx="11637151" cy="265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প্রধান সেনাপতি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আলী খানের বিশ্বাসঘাতকতার দরুণ নওয়াব কোম্পানি কর্তৃক পরাজিত হন। এর ফলে বাংলায় ব্রিটিশ শাসনের ভিত্তি প্রতিষ্ঠিত 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যেখান থেকে ক্রমান্ব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ব্রিটিশ শক্তি আধিপত্য বিস্তার করে করে অবশেষে সাম্রাজ্য স্থাপনে সক্ষম 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ব্রিটিশ সাম্রাজ্য প্রা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 ভারতবর্ষ গ্রাস করে এবং চূড়ান্ত পর্যা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এশি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অন্যান্য অনেক অংশও এর অধীনস্থ 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-23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42" y="685801"/>
            <a:ext cx="5751048" cy="3200400"/>
          </a:xfrm>
          <a:prstGeom prst="rect">
            <a:avLst/>
          </a:prstGeom>
        </p:spPr>
      </p:pic>
      <p:pic>
        <p:nvPicPr>
          <p:cNvPr id="4" name="Picture 3" descr="plassey-2019-06-27-00-07-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85" y="685801"/>
            <a:ext cx="5932837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14400"/>
            <a:ext cx="3438249" cy="67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667000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সংঘটি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752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512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সুপ্রিয় শিক্ষার্থী বন্ধুরা, পাঠ্য বইয়ের পৃষ্ঠা নং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মনোযোগ সহকারে পড়।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5" name="Picture 4" descr="BGS chapter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8600"/>
            <a:ext cx="5033082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85800"/>
            <a:ext cx="4408012" cy="67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*** জোড়ায় কাজ ***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981200"/>
            <a:ext cx="11811000" cy="388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সিরাজ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দৌলা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ষড়যন্ত্র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762000"/>
            <a:ext cx="4408012" cy="67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*** দলীয় কাজ ***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438400"/>
            <a:ext cx="10896600" cy="2971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১৭৫৭-১৯৪৭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রুপরেখা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419600" y="609600"/>
            <a:ext cx="3702730" cy="914399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/>
          </a:p>
        </p:txBody>
      </p:sp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1676400"/>
            <a:ext cx="102108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67000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ব্রটিশ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সিরাজ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দৌলা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১৭৫৭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শাসনকর্তা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__________।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08634" y="533403"/>
            <a:ext cx="4806766" cy="1295398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  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95400" y="2819400"/>
            <a:ext cx="998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সিরাজ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দৌলা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llo_html_mc75c6d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78486"/>
            <a:ext cx="12801600" cy="723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4391" y="990602"/>
            <a:ext cx="6788338" cy="4508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026" y="228603"/>
            <a:ext cx="10931869" cy="60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সুপ্রিয় শিক্ষার্থী বন্ধুরা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ছবি এবং ছবির ঘটনাগুলো মনোযোগ সহকারে দেখো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urtogijder ago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46" y="1447801"/>
            <a:ext cx="7493620" cy="4600575"/>
          </a:xfrm>
          <a:prstGeom prst="rect">
            <a:avLst/>
          </a:prstGeom>
        </p:spPr>
      </p:pic>
      <p:sp>
        <p:nvSpPr>
          <p:cNvPr id="12" name="Vertical Scroll 11"/>
          <p:cNvSpPr/>
          <p:nvPr/>
        </p:nvSpPr>
        <p:spPr>
          <a:xfrm>
            <a:off x="8604806" y="2819403"/>
            <a:ext cx="3702730" cy="388620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 পর্তুগীজদের আগমন ঘটে।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 পর্তুগীজগণ ফিরিঙ্গি নামে পরিচিত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57447" y="1524002"/>
            <a:ext cx="2997448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১৫১১ খ্রি.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0191692" y="2362199"/>
            <a:ext cx="528961" cy="5334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28" y="609601"/>
            <a:ext cx="6328334" cy="5486399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7458723" y="304803"/>
            <a:ext cx="4936972" cy="655320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ডাচদের আগমন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ইউরোপের নেদারল্যান্ড দেশের লোকেরা ওলন্দাজ বা ডাচ নামে পরিচিত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১৬০২ সালে তারা’ডাচ ইস্ট ইন্ডিয়া কোম্পানি’ গঠন করে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3" name="Picture 2" descr="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5" y="1371601"/>
            <a:ext cx="6709556" cy="3733801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7458725" y="1143001"/>
            <a:ext cx="5113293" cy="548639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ইংরেজদের আগমনঃ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১৬০০ সালে ২১৭ জন অংশীদার নিয়ে ইংরেজদের ‘ইস্ট ইন্ডিয়া কোম্পানি’ গঠিত হয়।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Picture 2" descr="233556kalerkantho-27-10-17-AK-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26" y="990604"/>
            <a:ext cx="5986864" cy="4267196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6753444" y="533401"/>
            <a:ext cx="5113293" cy="548639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ওলন্দাজদের আগমনঃ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ইউরোপের নেদারল্যান্ড দেশের লোকেরা ওলন্দাজ বা ডাচ নামে পরিচিত। ১৬০২ সালে তারা’ডাচ ইস্ট ইন্ডিয়া কোম্পানি’ গঠন করে।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3" name="Picture 2" descr="ভারতবর্ষে ইউরোপীয়দের আগম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2"/>
            <a:ext cx="7332124" cy="4038597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7282405" y="685800"/>
            <a:ext cx="5113293" cy="548639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দিনেমারগণের আগমনঃ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ইউরোপের ডেনমার্ক দেশের অধিবাসীদের দিনেমার বলা হয়। দিনেমারগণ ১৬১৬ খ্রিস্টাব্দে ‘দিনেমার ইস্ট ইন্ডিয়া কোম্পানী গঠন করে।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3" name="Picture 2" descr="I4BcwU94ECus4Xtv_war-1754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7714020" cy="403860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>
            <a:off x="7635045" y="533401"/>
            <a:ext cx="5113293" cy="548639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ফরাসিদের আগমনঃ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১৬৬৪ সালে ফরাসি বণিকগণ ‘ফরাসি ইস্ট ইন্ডিয়া কোম্পানি’ গঠন করে উপমহাদেশে বাণিজ্য করতে আসে।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rple-border-png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"/>
            <a:ext cx="128016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34868" y="3962405"/>
            <a:ext cx="3951181" cy="195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06081" y="609601"/>
            <a:ext cx="3491190" cy="2467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347" y="685800"/>
            <a:ext cx="3951182" cy="2313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946" y="3542103"/>
            <a:ext cx="3449486" cy="231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588" y="2983932"/>
            <a:ext cx="1788799" cy="54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4394" y="3276600"/>
            <a:ext cx="824265" cy="543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2404" y="5890760"/>
            <a:ext cx="3350089" cy="54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-১৭৫৭ খ্রি.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029" y="6324600"/>
            <a:ext cx="2199641" cy="543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সিরাজুদ্দৌলা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695</Words>
  <Application>Microsoft Office PowerPoint</Application>
  <PresentationFormat>Custom</PresentationFormat>
  <Paragraphs>88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Nasir Uddin Khan</dc:creator>
  <cp:lastModifiedBy>USER</cp:lastModifiedBy>
  <cp:revision>174</cp:revision>
  <dcterms:created xsi:type="dcterms:W3CDTF">2020-12-04T04:58:42Z</dcterms:created>
  <dcterms:modified xsi:type="dcterms:W3CDTF">2021-04-03T10:22:48Z</dcterms:modified>
</cp:coreProperties>
</file>