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65" r:id="rId3"/>
    <p:sldId id="266" r:id="rId4"/>
    <p:sldId id="267" r:id="rId5"/>
    <p:sldId id="279" r:id="rId6"/>
    <p:sldId id="269" r:id="rId7"/>
    <p:sldId id="285" r:id="rId8"/>
    <p:sldId id="286" r:id="rId9"/>
    <p:sldId id="289" r:id="rId10"/>
    <p:sldId id="287" r:id="rId11"/>
    <p:sldId id="288" r:id="rId12"/>
    <p:sldId id="280" r:id="rId13"/>
    <p:sldId id="284" r:id="rId14"/>
    <p:sldId id="272" r:id="rId15"/>
    <p:sldId id="29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0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A6B3D-9729-4585-98B6-012582CE1C4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80688-7784-496B-BF26-DCD548217C3C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সামাজিক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C10A2-593B-432F-B8F7-5FFD49585562}" type="parTrans" cxnId="{0879F161-E84B-4C3D-A192-87E9651CD13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62FCC7-D3B2-4648-A930-47D6BEAE1B48}" type="sibTrans" cxnId="{0879F161-E84B-4C3D-A192-87E9651CD13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E3849-7ECB-4BC0-88D7-E94D313698FD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মসজিদ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ABF5ED-382A-4D10-A58B-E6852C8E54C8}" type="parTrans" cxnId="{1CE9EE3A-00DE-451B-BFC3-88686DD7978D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D80010-AB4F-4D6E-B8A2-4C4169BDEBA8}" type="sibTrans" cxnId="{1CE9EE3A-00DE-451B-BFC3-88686DD7978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A2A56-C093-4AF3-9A2E-BA34BD27254A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মন্দির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1A379-E764-45DD-8EF5-B955C6771AF7}" type="parTrans" cxnId="{8461EC86-8AB0-4F71-BF6E-2052E74F5D32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ED9599-1C2C-4C3F-BD79-B8748AFAD4FB}" type="sibTrans" cxnId="{8461EC86-8AB0-4F71-BF6E-2052E74F5D32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ADB765-3068-40D6-9477-7818BC61912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ক্লিনিক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14435-3046-4F7D-9B44-0E9DE6E63CB4}" type="parTrans" cxnId="{963AFE05-8F0F-40D6-94A1-E19B454AFC15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73823D-703E-4ED1-B384-E9786A87EAFE}" type="sibTrans" cxnId="{963AFE05-8F0F-40D6-94A1-E19B454AFC1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D39329-7830-4AF1-BA05-E2D4C66C78EC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খেলার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AB6D9E-EF0A-4ABD-A22F-90883C94344D}" type="parTrans" cxnId="{C777936C-802E-4917-9A8F-231D4293F66E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C60AB5-1F6D-425E-9C74-448654734F0D}" type="sibTrans" cxnId="{C777936C-802E-4917-9A8F-231D4293F66E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7F27CF-E741-42DB-BABD-76EB07526863}">
      <dgm:prSet custT="1"/>
      <dgm:spPr>
        <a:solidFill>
          <a:srgbClr val="7030A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পার্ক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28807-53EB-49A3-B268-2C12FDBFA7AF}" type="parTrans" cxnId="{03F70F15-2150-49FC-B303-182A84B18D7E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CDD6EA-316F-4F68-BE43-6693EDA1627D}" type="sibTrans" cxnId="{03F70F15-2150-49FC-B303-182A84B18D7E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D15483-E144-487B-935E-280161902E75}">
      <dgm:prSet custT="1"/>
      <dgm:spPr>
        <a:solidFill>
          <a:schemeClr val="accent2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A7D935-5C51-4E12-863C-6F1A8E11E387}" type="parTrans" cxnId="{720E46E8-8137-4F66-8315-BD0E5D7451CA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59A151-FC16-44D8-B073-E40DB488277A}" type="sibTrans" cxnId="{720E46E8-8137-4F66-8315-BD0E5D7451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F0516-246F-4347-8B38-450CCE31FFB3}" type="pres">
      <dgm:prSet presAssocID="{153A6B3D-9729-4585-98B6-012582CE1C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673BAF-37B2-44DE-A9A4-E0A4446B8E82}" type="pres">
      <dgm:prSet presAssocID="{67980688-7784-496B-BF26-DCD548217C3C}" presName="centerShape" presStyleLbl="node0" presStyleIdx="0" presStyleCnt="1"/>
      <dgm:spPr/>
      <dgm:t>
        <a:bodyPr/>
        <a:lstStyle/>
        <a:p>
          <a:endParaRPr lang="en-US"/>
        </a:p>
      </dgm:t>
    </dgm:pt>
    <dgm:pt modelId="{C3EC5435-10A0-4775-96D8-1F9E8F5AED19}" type="pres">
      <dgm:prSet presAssocID="{60ABF5ED-382A-4D10-A58B-E6852C8E54C8}" presName="Name9" presStyleLbl="parChTrans1D2" presStyleIdx="0" presStyleCnt="6"/>
      <dgm:spPr/>
      <dgm:t>
        <a:bodyPr/>
        <a:lstStyle/>
        <a:p>
          <a:endParaRPr lang="en-US"/>
        </a:p>
      </dgm:t>
    </dgm:pt>
    <dgm:pt modelId="{C1CEFA1C-1963-4937-81FE-91C3AD25ED3A}" type="pres">
      <dgm:prSet presAssocID="{60ABF5ED-382A-4D10-A58B-E6852C8E54C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9D51818-AE21-4E06-A6B3-F860ADF6751B}" type="pres">
      <dgm:prSet presAssocID="{58AE3849-7ECB-4BC0-88D7-E94D313698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99036-52DF-411C-9A44-9C2FDCDCD640}" type="pres">
      <dgm:prSet presAssocID="{D131A379-E764-45DD-8EF5-B955C6771AF7}" presName="Name9" presStyleLbl="parChTrans1D2" presStyleIdx="1" presStyleCnt="6"/>
      <dgm:spPr/>
      <dgm:t>
        <a:bodyPr/>
        <a:lstStyle/>
        <a:p>
          <a:endParaRPr lang="en-US"/>
        </a:p>
      </dgm:t>
    </dgm:pt>
    <dgm:pt modelId="{74DFB5AA-0A8D-4396-A563-797A5BEA26CD}" type="pres">
      <dgm:prSet presAssocID="{D131A379-E764-45DD-8EF5-B955C6771AF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6DA280A-F46D-437F-82EA-9FFBC48C8FEF}" type="pres">
      <dgm:prSet presAssocID="{67CA2A56-C093-4AF3-9A2E-BA34BD27254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D36DA-5C88-47AE-B599-B5CE65BF22A7}" type="pres">
      <dgm:prSet presAssocID="{E5A14435-3046-4F7D-9B44-0E9DE6E63CB4}" presName="Name9" presStyleLbl="parChTrans1D2" presStyleIdx="2" presStyleCnt="6"/>
      <dgm:spPr/>
      <dgm:t>
        <a:bodyPr/>
        <a:lstStyle/>
        <a:p>
          <a:endParaRPr lang="en-US"/>
        </a:p>
      </dgm:t>
    </dgm:pt>
    <dgm:pt modelId="{51A26D3B-65BD-49E6-A6E6-50EFE71B0FE2}" type="pres">
      <dgm:prSet presAssocID="{E5A14435-3046-4F7D-9B44-0E9DE6E63CB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2243EEE-E4D0-42B1-8A9F-FA430DB9DDE3}" type="pres">
      <dgm:prSet presAssocID="{2CADB765-3068-40D6-9477-7818BC6191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491CF-9B69-4C3E-96C0-C3A0EC71476D}" type="pres">
      <dgm:prSet presAssocID="{DAAB6D9E-EF0A-4ABD-A22F-90883C94344D}" presName="Name9" presStyleLbl="parChTrans1D2" presStyleIdx="3" presStyleCnt="6"/>
      <dgm:spPr/>
      <dgm:t>
        <a:bodyPr/>
        <a:lstStyle/>
        <a:p>
          <a:endParaRPr lang="en-US"/>
        </a:p>
      </dgm:t>
    </dgm:pt>
    <dgm:pt modelId="{3859308B-C8E6-44A7-99E2-59B997C067A4}" type="pres">
      <dgm:prSet presAssocID="{DAAB6D9E-EF0A-4ABD-A22F-90883C94344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E5B6D3D-CFBA-4CC7-99D6-A17DA6EBF49C}" type="pres">
      <dgm:prSet presAssocID="{54D39329-7830-4AF1-BA05-E2D4C66C78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16D80-F5BD-4708-9AA3-B21A1FB2D41A}" type="pres">
      <dgm:prSet presAssocID="{EFC28807-53EB-49A3-B268-2C12FDBFA7AF}" presName="Name9" presStyleLbl="parChTrans1D2" presStyleIdx="4" presStyleCnt="6"/>
      <dgm:spPr/>
      <dgm:t>
        <a:bodyPr/>
        <a:lstStyle/>
        <a:p>
          <a:endParaRPr lang="en-US"/>
        </a:p>
      </dgm:t>
    </dgm:pt>
    <dgm:pt modelId="{F195C9D9-F3F2-4BDC-BAEC-9234D9E87F9F}" type="pres">
      <dgm:prSet presAssocID="{EFC28807-53EB-49A3-B268-2C12FDBFA7A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727B876-B52A-4B8A-9F6D-06AAAC22CC7E}" type="pres">
      <dgm:prSet presAssocID="{DD7F27CF-E741-42DB-BABD-76EB0752686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75158-1E3E-4885-B2B1-712B6DA25E9C}" type="pres">
      <dgm:prSet presAssocID="{89A7D935-5C51-4E12-863C-6F1A8E11E387}" presName="Name9" presStyleLbl="parChTrans1D2" presStyleIdx="5" presStyleCnt="6"/>
      <dgm:spPr/>
      <dgm:t>
        <a:bodyPr/>
        <a:lstStyle/>
        <a:p>
          <a:endParaRPr lang="en-US"/>
        </a:p>
      </dgm:t>
    </dgm:pt>
    <dgm:pt modelId="{1BEAB878-97DC-4803-B990-77558DE437C3}" type="pres">
      <dgm:prSet presAssocID="{89A7D935-5C51-4E12-863C-6F1A8E11E38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20D15F8-0DA9-462F-BC44-81DD10E5B045}" type="pres">
      <dgm:prSet presAssocID="{25D15483-E144-487B-935E-280161902E75}" presName="node" presStyleLbl="node1" presStyleIdx="5" presStyleCnt="6" custRadScaleRad="98154" custRadScaleInc="2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35371-510D-4F43-B129-4295383EF562}" type="presOf" srcId="{2CADB765-3068-40D6-9477-7818BC619125}" destId="{F2243EEE-E4D0-42B1-8A9F-FA430DB9DDE3}" srcOrd="0" destOrd="0" presId="urn:microsoft.com/office/officeart/2005/8/layout/radial1"/>
    <dgm:cxn modelId="{33D75248-92E7-4C2E-B1E1-8AB252B0D842}" type="presOf" srcId="{EFC28807-53EB-49A3-B268-2C12FDBFA7AF}" destId="{64C16D80-F5BD-4708-9AA3-B21A1FB2D41A}" srcOrd="0" destOrd="0" presId="urn:microsoft.com/office/officeart/2005/8/layout/radial1"/>
    <dgm:cxn modelId="{963AFE05-8F0F-40D6-94A1-E19B454AFC15}" srcId="{67980688-7784-496B-BF26-DCD548217C3C}" destId="{2CADB765-3068-40D6-9477-7818BC619125}" srcOrd="2" destOrd="0" parTransId="{E5A14435-3046-4F7D-9B44-0E9DE6E63CB4}" sibTransId="{0B73823D-703E-4ED1-B384-E9786A87EAFE}"/>
    <dgm:cxn modelId="{099B2636-5A9F-46A3-8509-675574A59AD0}" type="presOf" srcId="{67980688-7784-496B-BF26-DCD548217C3C}" destId="{54673BAF-37B2-44DE-A9A4-E0A4446B8E82}" srcOrd="0" destOrd="0" presId="urn:microsoft.com/office/officeart/2005/8/layout/radial1"/>
    <dgm:cxn modelId="{652B4624-6088-445C-8519-5DFD3B8F4EB4}" type="presOf" srcId="{89A7D935-5C51-4E12-863C-6F1A8E11E387}" destId="{1BEAB878-97DC-4803-B990-77558DE437C3}" srcOrd="1" destOrd="0" presId="urn:microsoft.com/office/officeart/2005/8/layout/radial1"/>
    <dgm:cxn modelId="{3656353F-C569-4D37-8990-9D00419A662D}" type="presOf" srcId="{DAAB6D9E-EF0A-4ABD-A22F-90883C94344D}" destId="{3859308B-C8E6-44A7-99E2-59B997C067A4}" srcOrd="1" destOrd="0" presId="urn:microsoft.com/office/officeart/2005/8/layout/radial1"/>
    <dgm:cxn modelId="{C41958B5-0B81-4326-ACFC-99E97871E1CC}" type="presOf" srcId="{89A7D935-5C51-4E12-863C-6F1A8E11E387}" destId="{6D875158-1E3E-4885-B2B1-712B6DA25E9C}" srcOrd="0" destOrd="0" presId="urn:microsoft.com/office/officeart/2005/8/layout/radial1"/>
    <dgm:cxn modelId="{720E46E8-8137-4F66-8315-BD0E5D7451CA}" srcId="{67980688-7784-496B-BF26-DCD548217C3C}" destId="{25D15483-E144-487B-935E-280161902E75}" srcOrd="5" destOrd="0" parTransId="{89A7D935-5C51-4E12-863C-6F1A8E11E387}" sibTransId="{B059A151-FC16-44D8-B073-E40DB488277A}"/>
    <dgm:cxn modelId="{5E8D7013-2638-48B6-993F-070580305BDD}" type="presOf" srcId="{DD7F27CF-E741-42DB-BABD-76EB07526863}" destId="{E727B876-B52A-4B8A-9F6D-06AAAC22CC7E}" srcOrd="0" destOrd="0" presId="urn:microsoft.com/office/officeart/2005/8/layout/radial1"/>
    <dgm:cxn modelId="{C777936C-802E-4917-9A8F-231D4293F66E}" srcId="{67980688-7784-496B-BF26-DCD548217C3C}" destId="{54D39329-7830-4AF1-BA05-E2D4C66C78EC}" srcOrd="3" destOrd="0" parTransId="{DAAB6D9E-EF0A-4ABD-A22F-90883C94344D}" sibTransId="{4AC60AB5-1F6D-425E-9C74-448654734F0D}"/>
    <dgm:cxn modelId="{0879F161-E84B-4C3D-A192-87E9651CD133}" srcId="{153A6B3D-9729-4585-98B6-012582CE1C47}" destId="{67980688-7784-496B-BF26-DCD548217C3C}" srcOrd="0" destOrd="0" parTransId="{B59C10A2-593B-432F-B8F7-5FFD49585562}" sibTransId="{7F62FCC7-D3B2-4648-A930-47D6BEAE1B48}"/>
    <dgm:cxn modelId="{4A6D4E95-526A-4A80-8364-E2012F07C066}" type="presOf" srcId="{DAAB6D9E-EF0A-4ABD-A22F-90883C94344D}" destId="{8AE491CF-9B69-4C3E-96C0-C3A0EC71476D}" srcOrd="0" destOrd="0" presId="urn:microsoft.com/office/officeart/2005/8/layout/radial1"/>
    <dgm:cxn modelId="{DA6ADCAA-8353-4474-9079-A6ED9512667F}" type="presOf" srcId="{60ABF5ED-382A-4D10-A58B-E6852C8E54C8}" destId="{C1CEFA1C-1963-4937-81FE-91C3AD25ED3A}" srcOrd="1" destOrd="0" presId="urn:microsoft.com/office/officeart/2005/8/layout/radial1"/>
    <dgm:cxn modelId="{97995FAD-0D20-48D8-8E38-BD7544463117}" type="presOf" srcId="{54D39329-7830-4AF1-BA05-E2D4C66C78EC}" destId="{1E5B6D3D-CFBA-4CC7-99D6-A17DA6EBF49C}" srcOrd="0" destOrd="0" presId="urn:microsoft.com/office/officeart/2005/8/layout/radial1"/>
    <dgm:cxn modelId="{AFE4AFB6-8313-4241-A742-8DDB62166B47}" type="presOf" srcId="{58AE3849-7ECB-4BC0-88D7-E94D313698FD}" destId="{79D51818-AE21-4E06-A6B3-F860ADF6751B}" srcOrd="0" destOrd="0" presId="urn:microsoft.com/office/officeart/2005/8/layout/radial1"/>
    <dgm:cxn modelId="{E046C322-08F7-4C14-8796-DE920DA0B7E5}" type="presOf" srcId="{E5A14435-3046-4F7D-9B44-0E9DE6E63CB4}" destId="{51A26D3B-65BD-49E6-A6E6-50EFE71B0FE2}" srcOrd="1" destOrd="0" presId="urn:microsoft.com/office/officeart/2005/8/layout/radial1"/>
    <dgm:cxn modelId="{DE7C167F-A889-43F2-B498-429A3711AC81}" type="presOf" srcId="{E5A14435-3046-4F7D-9B44-0E9DE6E63CB4}" destId="{375D36DA-5C88-47AE-B599-B5CE65BF22A7}" srcOrd="0" destOrd="0" presId="urn:microsoft.com/office/officeart/2005/8/layout/radial1"/>
    <dgm:cxn modelId="{8972A736-82C3-4AE4-A7E3-E2BB81E8EB53}" type="presOf" srcId="{153A6B3D-9729-4585-98B6-012582CE1C47}" destId="{1DCF0516-246F-4347-8B38-450CCE31FFB3}" srcOrd="0" destOrd="0" presId="urn:microsoft.com/office/officeart/2005/8/layout/radial1"/>
    <dgm:cxn modelId="{1CE9EE3A-00DE-451B-BFC3-88686DD7978D}" srcId="{67980688-7784-496B-BF26-DCD548217C3C}" destId="{58AE3849-7ECB-4BC0-88D7-E94D313698FD}" srcOrd="0" destOrd="0" parTransId="{60ABF5ED-382A-4D10-A58B-E6852C8E54C8}" sibTransId="{F0D80010-AB4F-4D6E-B8A2-4C4169BDEBA8}"/>
    <dgm:cxn modelId="{C2473F8D-092C-4AE3-894C-A5BBE6CCBDB9}" type="presOf" srcId="{D131A379-E764-45DD-8EF5-B955C6771AF7}" destId="{67E99036-52DF-411C-9A44-9C2FDCDCD640}" srcOrd="0" destOrd="0" presId="urn:microsoft.com/office/officeart/2005/8/layout/radial1"/>
    <dgm:cxn modelId="{20EABEFC-6ABF-4466-8A78-C5101E89F3FC}" type="presOf" srcId="{60ABF5ED-382A-4D10-A58B-E6852C8E54C8}" destId="{C3EC5435-10A0-4775-96D8-1F9E8F5AED19}" srcOrd="0" destOrd="0" presId="urn:microsoft.com/office/officeart/2005/8/layout/radial1"/>
    <dgm:cxn modelId="{0467FC15-8933-4844-BB9E-CEB18034F66A}" type="presOf" srcId="{67CA2A56-C093-4AF3-9A2E-BA34BD27254A}" destId="{26DA280A-F46D-437F-82EA-9FFBC48C8FEF}" srcOrd="0" destOrd="0" presId="urn:microsoft.com/office/officeart/2005/8/layout/radial1"/>
    <dgm:cxn modelId="{03F70F15-2150-49FC-B303-182A84B18D7E}" srcId="{67980688-7784-496B-BF26-DCD548217C3C}" destId="{DD7F27CF-E741-42DB-BABD-76EB07526863}" srcOrd="4" destOrd="0" parTransId="{EFC28807-53EB-49A3-B268-2C12FDBFA7AF}" sibTransId="{A4CDD6EA-316F-4F68-BE43-6693EDA1627D}"/>
    <dgm:cxn modelId="{A61AB352-5A72-469F-A15C-5E6A7389014F}" type="presOf" srcId="{EFC28807-53EB-49A3-B268-2C12FDBFA7AF}" destId="{F195C9D9-F3F2-4BDC-BAEC-9234D9E87F9F}" srcOrd="1" destOrd="0" presId="urn:microsoft.com/office/officeart/2005/8/layout/radial1"/>
    <dgm:cxn modelId="{8461EC86-8AB0-4F71-BF6E-2052E74F5D32}" srcId="{67980688-7784-496B-BF26-DCD548217C3C}" destId="{67CA2A56-C093-4AF3-9A2E-BA34BD27254A}" srcOrd="1" destOrd="0" parTransId="{D131A379-E764-45DD-8EF5-B955C6771AF7}" sibTransId="{78ED9599-1C2C-4C3F-BD79-B8748AFAD4FB}"/>
    <dgm:cxn modelId="{887BF8DD-F889-4F9D-A66D-D560932930D2}" type="presOf" srcId="{25D15483-E144-487B-935E-280161902E75}" destId="{820D15F8-0DA9-462F-BC44-81DD10E5B045}" srcOrd="0" destOrd="0" presId="urn:microsoft.com/office/officeart/2005/8/layout/radial1"/>
    <dgm:cxn modelId="{2795BC3D-5A0C-4282-A3B2-BBE89DF752F0}" type="presOf" srcId="{D131A379-E764-45DD-8EF5-B955C6771AF7}" destId="{74DFB5AA-0A8D-4396-A563-797A5BEA26CD}" srcOrd="1" destOrd="0" presId="urn:microsoft.com/office/officeart/2005/8/layout/radial1"/>
    <dgm:cxn modelId="{1F2B6F50-4D55-477A-914E-82D5FA1965FE}" type="presParOf" srcId="{1DCF0516-246F-4347-8B38-450CCE31FFB3}" destId="{54673BAF-37B2-44DE-A9A4-E0A4446B8E82}" srcOrd="0" destOrd="0" presId="urn:microsoft.com/office/officeart/2005/8/layout/radial1"/>
    <dgm:cxn modelId="{8B65628D-279A-4509-8053-550249678320}" type="presParOf" srcId="{1DCF0516-246F-4347-8B38-450CCE31FFB3}" destId="{C3EC5435-10A0-4775-96D8-1F9E8F5AED19}" srcOrd="1" destOrd="0" presId="urn:microsoft.com/office/officeart/2005/8/layout/radial1"/>
    <dgm:cxn modelId="{B960F2A6-C797-47CE-AA00-D1BFD9ADB409}" type="presParOf" srcId="{C3EC5435-10A0-4775-96D8-1F9E8F5AED19}" destId="{C1CEFA1C-1963-4937-81FE-91C3AD25ED3A}" srcOrd="0" destOrd="0" presId="urn:microsoft.com/office/officeart/2005/8/layout/radial1"/>
    <dgm:cxn modelId="{73A8EB11-F39E-4B88-8DCF-7BA20C8697B4}" type="presParOf" srcId="{1DCF0516-246F-4347-8B38-450CCE31FFB3}" destId="{79D51818-AE21-4E06-A6B3-F860ADF6751B}" srcOrd="2" destOrd="0" presId="urn:microsoft.com/office/officeart/2005/8/layout/radial1"/>
    <dgm:cxn modelId="{1554DA7B-EC6F-49FB-A6DC-7585D4C1BCF9}" type="presParOf" srcId="{1DCF0516-246F-4347-8B38-450CCE31FFB3}" destId="{67E99036-52DF-411C-9A44-9C2FDCDCD640}" srcOrd="3" destOrd="0" presId="urn:microsoft.com/office/officeart/2005/8/layout/radial1"/>
    <dgm:cxn modelId="{40E0C01B-05CA-4877-95A0-61A1B9CA6095}" type="presParOf" srcId="{67E99036-52DF-411C-9A44-9C2FDCDCD640}" destId="{74DFB5AA-0A8D-4396-A563-797A5BEA26CD}" srcOrd="0" destOrd="0" presId="urn:microsoft.com/office/officeart/2005/8/layout/radial1"/>
    <dgm:cxn modelId="{8FF37685-EC0D-40F6-AF25-A372AFCA34BA}" type="presParOf" srcId="{1DCF0516-246F-4347-8B38-450CCE31FFB3}" destId="{26DA280A-F46D-437F-82EA-9FFBC48C8FEF}" srcOrd="4" destOrd="0" presId="urn:microsoft.com/office/officeart/2005/8/layout/radial1"/>
    <dgm:cxn modelId="{CD658BA2-C9C9-4CB4-BC7B-32E503E2EFE0}" type="presParOf" srcId="{1DCF0516-246F-4347-8B38-450CCE31FFB3}" destId="{375D36DA-5C88-47AE-B599-B5CE65BF22A7}" srcOrd="5" destOrd="0" presId="urn:microsoft.com/office/officeart/2005/8/layout/radial1"/>
    <dgm:cxn modelId="{7FD60827-3437-4FEF-AD58-51BF4757FF16}" type="presParOf" srcId="{375D36DA-5C88-47AE-B599-B5CE65BF22A7}" destId="{51A26D3B-65BD-49E6-A6E6-50EFE71B0FE2}" srcOrd="0" destOrd="0" presId="urn:microsoft.com/office/officeart/2005/8/layout/radial1"/>
    <dgm:cxn modelId="{ED9C3A7F-3A32-452E-953F-503418032CF2}" type="presParOf" srcId="{1DCF0516-246F-4347-8B38-450CCE31FFB3}" destId="{F2243EEE-E4D0-42B1-8A9F-FA430DB9DDE3}" srcOrd="6" destOrd="0" presId="urn:microsoft.com/office/officeart/2005/8/layout/radial1"/>
    <dgm:cxn modelId="{AADC6D55-5210-4686-839A-1C9A6A9A6B05}" type="presParOf" srcId="{1DCF0516-246F-4347-8B38-450CCE31FFB3}" destId="{8AE491CF-9B69-4C3E-96C0-C3A0EC71476D}" srcOrd="7" destOrd="0" presId="urn:microsoft.com/office/officeart/2005/8/layout/radial1"/>
    <dgm:cxn modelId="{C18BC8C4-B52C-4253-A8C4-843689F1242D}" type="presParOf" srcId="{8AE491CF-9B69-4C3E-96C0-C3A0EC71476D}" destId="{3859308B-C8E6-44A7-99E2-59B997C067A4}" srcOrd="0" destOrd="0" presId="urn:microsoft.com/office/officeart/2005/8/layout/radial1"/>
    <dgm:cxn modelId="{998628C6-CEC1-499E-B9E8-BE7238651BD9}" type="presParOf" srcId="{1DCF0516-246F-4347-8B38-450CCE31FFB3}" destId="{1E5B6D3D-CFBA-4CC7-99D6-A17DA6EBF49C}" srcOrd="8" destOrd="0" presId="urn:microsoft.com/office/officeart/2005/8/layout/radial1"/>
    <dgm:cxn modelId="{74B32024-7755-4BB9-80C7-D5CC359EC618}" type="presParOf" srcId="{1DCF0516-246F-4347-8B38-450CCE31FFB3}" destId="{64C16D80-F5BD-4708-9AA3-B21A1FB2D41A}" srcOrd="9" destOrd="0" presId="urn:microsoft.com/office/officeart/2005/8/layout/radial1"/>
    <dgm:cxn modelId="{D76E329A-435B-40D8-8560-054D2F20AE18}" type="presParOf" srcId="{64C16D80-F5BD-4708-9AA3-B21A1FB2D41A}" destId="{F195C9D9-F3F2-4BDC-BAEC-9234D9E87F9F}" srcOrd="0" destOrd="0" presId="urn:microsoft.com/office/officeart/2005/8/layout/radial1"/>
    <dgm:cxn modelId="{0731EF07-0D80-4615-9824-0DB44FEB4B66}" type="presParOf" srcId="{1DCF0516-246F-4347-8B38-450CCE31FFB3}" destId="{E727B876-B52A-4B8A-9F6D-06AAAC22CC7E}" srcOrd="10" destOrd="0" presId="urn:microsoft.com/office/officeart/2005/8/layout/radial1"/>
    <dgm:cxn modelId="{D061393B-E5AC-428F-A383-21D307F5EFBC}" type="presParOf" srcId="{1DCF0516-246F-4347-8B38-450CCE31FFB3}" destId="{6D875158-1E3E-4885-B2B1-712B6DA25E9C}" srcOrd="11" destOrd="0" presId="urn:microsoft.com/office/officeart/2005/8/layout/radial1"/>
    <dgm:cxn modelId="{33F8D282-AC39-421B-9AE1-6278D3273302}" type="presParOf" srcId="{6D875158-1E3E-4885-B2B1-712B6DA25E9C}" destId="{1BEAB878-97DC-4803-B990-77558DE437C3}" srcOrd="0" destOrd="0" presId="urn:microsoft.com/office/officeart/2005/8/layout/radial1"/>
    <dgm:cxn modelId="{2F060E1F-1964-4D20-AFB9-80B0F6D79BC3}" type="presParOf" srcId="{1DCF0516-246F-4347-8B38-450CCE31FFB3}" destId="{820D15F8-0DA9-462F-BC44-81DD10E5B04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73BAF-37B2-44DE-A9A4-E0A4446B8E82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সামাজিক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7797" y="1963130"/>
        <a:ext cx="1492405" cy="1492405"/>
      </dsp:txXfrm>
    </dsp:sp>
    <dsp:sp modelId="{C3EC5435-10A0-4775-96D8-1F9E8F5AED19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6200000">
        <a:off x="4052718" y="1726216"/>
        <a:ext cx="22563" cy="22563"/>
      </dsp:txXfrm>
    </dsp:sp>
    <dsp:sp modelId="{79D51818-AE21-4E06-A6B3-F860ADF6751B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মসজিদ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7797" y="19459"/>
        <a:ext cx="1492405" cy="1492405"/>
      </dsp:txXfrm>
    </dsp:sp>
    <dsp:sp modelId="{67E99036-52DF-411C-9A44-9C2FDCDCD640}">
      <dsp:nvSpPr>
        <dsp:cNvPr id="0" name=""/>
        <dsp:cNvSpPr/>
      </dsp:nvSpPr>
      <dsp:spPr>
        <a:xfrm rot="19800000">
          <a:off x="4680001" y="2206890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9800000">
        <a:off x="4894352" y="2212133"/>
        <a:ext cx="22563" cy="22563"/>
      </dsp:txXfrm>
    </dsp:sp>
    <dsp:sp modelId="{26DA280A-F46D-437F-82EA-9FFBC48C8FEF}">
      <dsp:nvSpPr>
        <dsp:cNvPr id="0" name=""/>
        <dsp:cNvSpPr/>
      </dsp:nvSpPr>
      <dsp:spPr>
        <a:xfrm>
          <a:off x="5001066" y="991295"/>
          <a:ext cx="1492405" cy="14924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মন্দির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066" y="991295"/>
        <a:ext cx="1492405" cy="1492405"/>
      </dsp:txXfrm>
    </dsp:sp>
    <dsp:sp modelId="{375D36DA-5C88-47AE-B599-B5CE65BF22A7}">
      <dsp:nvSpPr>
        <dsp:cNvPr id="0" name=""/>
        <dsp:cNvSpPr/>
      </dsp:nvSpPr>
      <dsp:spPr>
        <a:xfrm rot="1800000">
          <a:off x="4680001" y="3178726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800000">
        <a:off x="4894352" y="3183969"/>
        <a:ext cx="22563" cy="22563"/>
      </dsp:txXfrm>
    </dsp:sp>
    <dsp:sp modelId="{F2243EEE-E4D0-42B1-8A9F-FA430DB9DDE3}">
      <dsp:nvSpPr>
        <dsp:cNvPr id="0" name=""/>
        <dsp:cNvSpPr/>
      </dsp:nvSpPr>
      <dsp:spPr>
        <a:xfrm>
          <a:off x="5001066" y="2934966"/>
          <a:ext cx="1492405" cy="149240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ক্লিনিক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1066" y="2934966"/>
        <a:ext cx="1492405" cy="1492405"/>
      </dsp:txXfrm>
    </dsp:sp>
    <dsp:sp modelId="{8AE491CF-9B69-4C3E-96C0-C3A0EC71476D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4052718" y="3669887"/>
        <a:ext cx="22563" cy="22563"/>
      </dsp:txXfrm>
    </dsp:sp>
    <dsp:sp modelId="{1E5B6D3D-CFBA-4CC7-99D6-A17DA6EBF49C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খেলার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7797" y="3906802"/>
        <a:ext cx="1492405" cy="1492405"/>
      </dsp:txXfrm>
    </dsp:sp>
    <dsp:sp modelId="{64C16D80-F5BD-4708-9AA3-B21A1FB2D41A}">
      <dsp:nvSpPr>
        <dsp:cNvPr id="0" name=""/>
        <dsp:cNvSpPr/>
      </dsp:nvSpPr>
      <dsp:spPr>
        <a:xfrm rot="9000000">
          <a:off x="2996732" y="3178726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9000000">
        <a:off x="3211083" y="3183969"/>
        <a:ext cx="22563" cy="22563"/>
      </dsp:txXfrm>
    </dsp:sp>
    <dsp:sp modelId="{E727B876-B52A-4B8A-9F6D-06AAAC22CC7E}">
      <dsp:nvSpPr>
        <dsp:cNvPr id="0" name=""/>
        <dsp:cNvSpPr/>
      </dsp:nvSpPr>
      <dsp:spPr>
        <a:xfrm>
          <a:off x="1634528" y="2934966"/>
          <a:ext cx="1492405" cy="149240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পার্ক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4528" y="2934966"/>
        <a:ext cx="1492405" cy="1492405"/>
      </dsp:txXfrm>
    </dsp:sp>
    <dsp:sp modelId="{6D875158-1E3E-4885-B2B1-712B6DA25E9C}">
      <dsp:nvSpPr>
        <dsp:cNvPr id="0" name=""/>
        <dsp:cNvSpPr/>
      </dsp:nvSpPr>
      <dsp:spPr>
        <a:xfrm rot="12637440">
          <a:off x="3035452" y="2206892"/>
          <a:ext cx="4153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538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2637440">
        <a:off x="3232760" y="2213032"/>
        <a:ext cx="20769" cy="20769"/>
      </dsp:txXfrm>
    </dsp:sp>
    <dsp:sp modelId="{820D15F8-0DA9-462F-BC44-81DD10E5B045}">
      <dsp:nvSpPr>
        <dsp:cNvPr id="0" name=""/>
        <dsp:cNvSpPr/>
      </dsp:nvSpPr>
      <dsp:spPr>
        <a:xfrm>
          <a:off x="1676088" y="991298"/>
          <a:ext cx="1492405" cy="149240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6088" y="991298"/>
        <a:ext cx="1492405" cy="1492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BC7B8D-FC53-4C70-A795-931BB73914E5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730DF-AA49-4EB2-9D8D-3C028DCBB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270" y="1527757"/>
            <a:ext cx="10687796" cy="39942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n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443" y="2012901"/>
            <a:ext cx="5961414" cy="4322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75483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9863042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644" y="653143"/>
            <a:ext cx="10842172" cy="5061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91760" y="5779225"/>
            <a:ext cx="870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পড়ালেখা করানো হয়।</a:t>
            </a:r>
          </a:p>
        </p:txBody>
      </p:sp>
    </p:spTree>
    <p:extLst>
      <p:ext uri="{BB962C8B-B14F-4D97-AF65-F5344CB8AC3E}">
        <p14:creationId xmlns="" xmlns:p14="http://schemas.microsoft.com/office/powerpoint/2010/main" val="29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436" y="5650148"/>
            <a:ext cx="719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খেলাধুলা করা হয়।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08b8839bf5d537e5139bc556a4000c2e-Untitled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67" y="475008"/>
            <a:ext cx="10913423" cy="510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528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5383204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801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73BAF-37B2-44DE-A9A4-E0A4446B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4673BAF-37B2-44DE-A9A4-E0A4446B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4673BAF-37B2-44DE-A9A4-E0A4446B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4673BAF-37B2-44DE-A9A4-E0A4446B8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EC5435-10A0-4775-96D8-1F9E8F5AE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3EC5435-10A0-4775-96D8-1F9E8F5AE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3EC5435-10A0-4775-96D8-1F9E8F5AE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3EC5435-10A0-4775-96D8-1F9E8F5AE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51818-AE21-4E06-A6B3-F860ADF67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9D51818-AE21-4E06-A6B3-F860ADF67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9D51818-AE21-4E06-A6B3-F860ADF67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9D51818-AE21-4E06-A6B3-F860ADF67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99036-52DF-411C-9A44-9C2FDCDC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7E99036-52DF-411C-9A44-9C2FDCDC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7E99036-52DF-411C-9A44-9C2FDCDC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7E99036-52DF-411C-9A44-9C2FDCDC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DA280A-F46D-437F-82EA-9FFBC48C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6DA280A-F46D-437F-82EA-9FFBC48C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6DA280A-F46D-437F-82EA-9FFBC48C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6DA280A-F46D-437F-82EA-9FFBC48C8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D36DA-5C88-47AE-B599-B5CE65BF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75D36DA-5C88-47AE-B599-B5CE65BF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75D36DA-5C88-47AE-B599-B5CE65BF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75D36DA-5C88-47AE-B599-B5CE65BF2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243EEE-E4D0-42B1-8A9F-FA430DB9D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2243EEE-E4D0-42B1-8A9F-FA430DB9D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2243EEE-E4D0-42B1-8A9F-FA430DB9D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2243EEE-E4D0-42B1-8A9F-FA430DB9D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E491CF-9B69-4C3E-96C0-C3A0EC714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AE491CF-9B69-4C3E-96C0-C3A0EC714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AE491CF-9B69-4C3E-96C0-C3A0EC714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AE491CF-9B69-4C3E-96C0-C3A0EC714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B6D3D-CFBA-4CC7-99D6-A17DA6EB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5B6D3D-CFBA-4CC7-99D6-A17DA6EB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E5B6D3D-CFBA-4CC7-99D6-A17DA6EB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E5B6D3D-CFBA-4CC7-99D6-A17DA6EBF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C16D80-F5BD-4708-9AA3-B21A1FB2D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4C16D80-F5BD-4708-9AA3-B21A1FB2D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4C16D80-F5BD-4708-9AA3-B21A1FB2D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4C16D80-F5BD-4708-9AA3-B21A1FB2D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7B876-B52A-4B8A-9F6D-06AAAC22C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727B876-B52A-4B8A-9F6D-06AAAC22C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727B876-B52A-4B8A-9F6D-06AAAC22C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727B876-B52A-4B8A-9F6D-06AAAC22C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75158-1E3E-4885-B2B1-712B6DA25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D875158-1E3E-4885-B2B1-712B6DA25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D875158-1E3E-4885-B2B1-712B6DA25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D875158-1E3E-4885-B2B1-712B6DA25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0D15F8-0DA9-462F-BC44-81DD10E5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20D15F8-0DA9-462F-BC44-81DD10E5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820D15F8-0DA9-462F-BC44-81DD10E5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820D15F8-0DA9-462F-BC44-81DD10E5B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109" y="872834"/>
            <a:ext cx="673330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02098" y="2694704"/>
            <a:ext cx="3736713" cy="2054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77694" y="2694704"/>
            <a:ext cx="3633850" cy="205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3560615" y="1726192"/>
            <a:ext cx="290945" cy="656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773388" y="1789189"/>
            <a:ext cx="387927" cy="593063"/>
          </a:xfrm>
          <a:prstGeom prst="downArrow">
            <a:avLst>
              <a:gd name="adj1" fmla="val 42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1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824" y="908462"/>
            <a:ext cx="845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4313142"/>
              </p:ext>
            </p:extLst>
          </p:nvPr>
        </p:nvGraphicFramePr>
        <p:xfrm>
          <a:off x="1565562" y="1642278"/>
          <a:ext cx="8400474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10199">
                  <a:extLst>
                    <a:ext uri="{9D8B030D-6E8A-4147-A177-3AD203B41FA5}">
                      <a16:colId xmlns="" xmlns:a16="http://schemas.microsoft.com/office/drawing/2014/main" val="2411859427"/>
                    </a:ext>
                  </a:extLst>
                </a:gridCol>
                <a:gridCol w="4990275">
                  <a:extLst>
                    <a:ext uri="{9D8B030D-6E8A-4147-A177-3AD203B41FA5}">
                      <a16:colId xmlns="" xmlns:a16="http://schemas.microsoft.com/office/drawing/2014/main" val="2855215838"/>
                    </a:ext>
                  </a:extLst>
                </a:gridCol>
              </a:tblGrid>
              <a:tr h="83563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সামাজিক সম্পদঃ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aseline="0" dirty="0" smtClean="0"/>
                        <a:t> এ সম্পদের সুবিধাঃ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5387797"/>
                  </a:ext>
                </a:extLst>
              </a:tr>
              <a:tr h="83563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বিদ্যালয়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800" baseline="0" dirty="0" smtClean="0"/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8618154"/>
                  </a:ext>
                </a:extLst>
              </a:tr>
              <a:tr h="51261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মসজিদ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800" dirty="0" smtClean="0"/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3742537"/>
                  </a:ext>
                </a:extLst>
              </a:tr>
              <a:tr h="83563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মন্দির</a:t>
                      </a:r>
                      <a:r>
                        <a:rPr lang="bn-IN" sz="2800" baseline="0" dirty="0" smtClean="0"/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800" dirty="0" smtClean="0"/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9374162"/>
                  </a:ext>
                </a:extLst>
              </a:tr>
              <a:tr h="45362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হাসপাতাল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766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484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976" y="1235034"/>
            <a:ext cx="4476997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896" y="3253839"/>
            <a:ext cx="10616540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৩টি করে সামাজিক সম্পদের নাম লিখ।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329" y="692781"/>
            <a:ext cx="11180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৩৮ নং পৃষ্ঠা খোল এবং পড়।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6265" y="1767819"/>
            <a:ext cx="10616539" cy="4573604"/>
            <a:chOff x="2329938" y="1767819"/>
            <a:chExt cx="6547362" cy="4273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9938" y="1767819"/>
              <a:ext cx="3224820" cy="42087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758" y="1784038"/>
              <a:ext cx="3322542" cy="4257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78885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484" y="1590875"/>
            <a:ext cx="10190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bn-IN" sz="5400" b="1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১.গ্রামে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এবংশহরে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1257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37" y="1992879"/>
            <a:ext cx="1161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১.আর কী কী সামাজিক সম্পদ রয়েছে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 সম্পদ গুলোর সুবিধা লিখে আনবে।</a:t>
            </a:r>
            <a:endParaRPr lang="en-US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020" y="778877"/>
            <a:ext cx="480708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61"/>
          <a:stretch>
            <a:fillRect/>
          </a:stretch>
        </p:blipFill>
        <p:spPr>
          <a:xfrm>
            <a:off x="1876295" y="1796493"/>
            <a:ext cx="8360229" cy="4414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674" y="1285875"/>
            <a:ext cx="3479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706537" y="2966703"/>
            <a:ext cx="8770778" cy="30469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কান্দিগাঁও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কমলগঞ্জ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0" y="1033153"/>
            <a:ext cx="4762005" cy="1107996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2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8" y="2014858"/>
            <a:ext cx="9452760" cy="424731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 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পরিচয়।</a:t>
            </a:r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অধ্যায়ঃ০৮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পাঠ্যাংশঃসামাজিক সম্পদ।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8231" y="641274"/>
            <a:ext cx="4037610" cy="1015663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="" xmlns:p14="http://schemas.microsoft.com/office/powerpoint/2010/main" val="25076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896" y="2871849"/>
            <a:ext cx="11222181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৫.১.১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রাষ্টীয়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৫.১.৩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রাষ্ঠীয়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766" y="1484417"/>
            <a:ext cx="2493817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খনফলঃ</a:t>
            </a:r>
            <a:endParaRPr lang="en-US" sz="6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840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16353" y="3327147"/>
            <a:ext cx="180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7716" y="3323256"/>
            <a:ext cx="141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4664" y="6113026"/>
            <a:ext cx="184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2010" y="6115791"/>
            <a:ext cx="190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4756" y="6094599"/>
            <a:ext cx="95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6975" y="3357596"/>
            <a:ext cx="147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612" y="391891"/>
            <a:ext cx="402573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GB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08b8839bf5d537e5139bc556a4000c2e-Untitled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5742" y="3883235"/>
            <a:ext cx="3740726" cy="2280062"/>
          </a:xfrm>
          <a:prstGeom prst="rect">
            <a:avLst/>
          </a:prstGeom>
        </p:spPr>
      </p:pic>
      <p:pic>
        <p:nvPicPr>
          <p:cNvPr id="17" name="Picture 16" descr="15986304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634" y="3895108"/>
            <a:ext cx="3764477" cy="2268187"/>
          </a:xfrm>
          <a:prstGeom prst="rect">
            <a:avLst/>
          </a:prstGeom>
        </p:spPr>
      </p:pic>
      <p:pic>
        <p:nvPicPr>
          <p:cNvPr id="19" name="Picture 18" descr="Baitul_Mukar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01" y="1306286"/>
            <a:ext cx="3723859" cy="2090053"/>
          </a:xfrm>
          <a:prstGeom prst="rect">
            <a:avLst/>
          </a:prstGeom>
        </p:spPr>
      </p:pic>
      <p:pic>
        <p:nvPicPr>
          <p:cNvPr id="23" name="Picture 22" descr="Dana-Park-Naogaon-770x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3345" y="3910692"/>
            <a:ext cx="3895107" cy="2240725"/>
          </a:xfrm>
          <a:prstGeom prst="rect">
            <a:avLst/>
          </a:prstGeom>
        </p:spPr>
      </p:pic>
      <p:pic>
        <p:nvPicPr>
          <p:cNvPr id="24" name="Picture 23" descr="Shiva_temples_Dhakeshwari_Mandir_2_by_Ragib_Has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0113" y="1318161"/>
            <a:ext cx="3788228" cy="2090057"/>
          </a:xfrm>
          <a:prstGeom prst="rect">
            <a:avLst/>
          </a:prstGeom>
        </p:spPr>
      </p:pic>
      <p:pic>
        <p:nvPicPr>
          <p:cNvPr id="25" name="Picture 24" descr="osmani_medical_colle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0662" y="1301215"/>
            <a:ext cx="3913416" cy="2071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32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7" y="3776718"/>
            <a:ext cx="560343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0114" y="1199408"/>
            <a:ext cx="389510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889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5468270"/>
            <a:ext cx="1062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রোগীদের চিকিৎসা সেবা দেওয়া হয়।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osmani_medical_colle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68" y="534386"/>
            <a:ext cx="10604665" cy="487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21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4727" y="5017168"/>
            <a:ext cx="887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নিজ নিজ ধর্মীয় প্রার্থনা করা হয়।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hiva_temples_Dhakeshwari_Mandir_2_by_Ragib_Has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159" y="404751"/>
            <a:ext cx="5778005" cy="433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itul_Mukar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42" y="386888"/>
            <a:ext cx="5638800" cy="436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21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7370" y="5548160"/>
            <a:ext cx="1023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পার্কে মানুষ আনন্দের জন্য ঘুরতে যায়।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ana-Park-Naogaon-77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2" y="463133"/>
            <a:ext cx="10331532" cy="497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894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199</Words>
  <Application>Microsoft Office PowerPoint</Application>
  <PresentationFormat>Custom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105</cp:revision>
  <dcterms:created xsi:type="dcterms:W3CDTF">2019-05-14T09:59:15Z</dcterms:created>
  <dcterms:modified xsi:type="dcterms:W3CDTF">2021-04-28T15:11:51Z</dcterms:modified>
</cp:coreProperties>
</file>