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726" r:id="rId1"/>
    <p:sldMasterId id="2147483738" r:id="rId2"/>
    <p:sldMasterId id="2147483762" r:id="rId3"/>
    <p:sldMasterId id="2147483774" r:id="rId4"/>
    <p:sldMasterId id="2147483786" r:id="rId5"/>
    <p:sldMasterId id="2147483804" r:id="rId6"/>
    <p:sldMasterId id="2147483816" r:id="rId7"/>
    <p:sldMasterId id="2147483828" r:id="rId8"/>
    <p:sldMasterId id="2147483840" r:id="rId9"/>
    <p:sldMasterId id="2147483912" r:id="rId10"/>
    <p:sldMasterId id="2147483930" r:id="rId11"/>
  </p:sldMasterIdLst>
  <p:notesMasterIdLst>
    <p:notesMasterId r:id="rId34"/>
  </p:notesMasterIdLst>
  <p:sldIdLst>
    <p:sldId id="301" r:id="rId12"/>
    <p:sldId id="303" r:id="rId13"/>
    <p:sldId id="302" r:id="rId14"/>
    <p:sldId id="278" r:id="rId15"/>
    <p:sldId id="277" r:id="rId16"/>
    <p:sldId id="297" r:id="rId17"/>
    <p:sldId id="304" r:id="rId18"/>
    <p:sldId id="295" r:id="rId19"/>
    <p:sldId id="288" r:id="rId20"/>
    <p:sldId id="291" r:id="rId21"/>
    <p:sldId id="263" r:id="rId22"/>
    <p:sldId id="283" r:id="rId23"/>
    <p:sldId id="294" r:id="rId24"/>
    <p:sldId id="293" r:id="rId25"/>
    <p:sldId id="266" r:id="rId26"/>
    <p:sldId id="267" r:id="rId27"/>
    <p:sldId id="282" r:id="rId28"/>
    <p:sldId id="268" r:id="rId29"/>
    <p:sldId id="287" r:id="rId30"/>
    <p:sldId id="270" r:id="rId31"/>
    <p:sldId id="285" r:id="rId32"/>
    <p:sldId id="298" r:id="rId33"/>
  </p:sldIdLst>
  <p:sldSz cx="9144000" cy="6858000" type="screen4x3"/>
  <p:notesSz cx="6858000" cy="9144000"/>
  <p:defaultTextStyle>
    <a:lvl1pPr marL="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baseline="0">
        <a:solidFill>
          <a:schemeClr val="dk1"/>
        </a:solidFill>
        <a:latin typeface="Calibri" pitchFamily="34" charset="0"/>
        <a:ea typeface="Arial" pitchFamily="34" charset="0"/>
        <a:sym typeface="Calibri" pitchFamily="34" charset="0"/>
      </a:defRPr>
    </a:lvl1pPr>
    <a:lvl2pPr marL="4572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baseline="0">
        <a:solidFill>
          <a:schemeClr val="dk1"/>
        </a:solidFill>
        <a:latin typeface="Calibri" pitchFamily="34" charset="0"/>
        <a:ea typeface="Arial" pitchFamily="34" charset="0"/>
        <a:sym typeface="Calibri" pitchFamily="34" charset="0"/>
      </a:defRPr>
    </a:lvl2pPr>
    <a:lvl3pPr marL="9144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baseline="0">
        <a:solidFill>
          <a:schemeClr val="dk1"/>
        </a:solidFill>
        <a:latin typeface="Calibri" pitchFamily="34" charset="0"/>
        <a:ea typeface="Arial" pitchFamily="34" charset="0"/>
        <a:sym typeface="Calibri" pitchFamily="34" charset="0"/>
      </a:defRPr>
    </a:lvl3pPr>
    <a:lvl4pPr marL="13716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baseline="0">
        <a:solidFill>
          <a:schemeClr val="dk1"/>
        </a:solidFill>
        <a:latin typeface="Calibri" pitchFamily="34" charset="0"/>
        <a:ea typeface="Arial" pitchFamily="34" charset="0"/>
        <a:sym typeface="Calibri" pitchFamily="34" charset="0"/>
      </a:defRPr>
    </a:lvl4pPr>
    <a:lvl5pPr marL="18288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baseline="0">
        <a:solidFill>
          <a:schemeClr val="dk1"/>
        </a:solidFill>
        <a:latin typeface="Calibri" pitchFamily="34" charset="0"/>
        <a:ea typeface="Arial" pitchFamily="34" charset="0"/>
        <a:sym typeface="Calibri" pitchFamily="34" charset="0"/>
      </a:defRPr>
    </a:lvl5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881"/>
    <a:srgbClr val="FFFF99"/>
    <a:srgbClr val="8978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3" autoAdjust="0"/>
    <p:restoredTop sz="91636" autoAdjust="0"/>
  </p:normalViewPr>
  <p:slideViewPr>
    <p:cSldViewPr>
      <p:cViewPr varScale="1">
        <p:scale>
          <a:sx n="76" d="100"/>
          <a:sy n="76" d="100"/>
        </p:scale>
        <p:origin x="11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image" Target="../media/image20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2B8DBC-5B5D-41BD-AA14-0D7E867B328D}" type="doc">
      <dgm:prSet loTypeId="urn:microsoft.com/office/officeart/2005/8/layout/radial5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1048C76-06EF-4D9C-B3A6-542D986D95E3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bn-IN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কম্পিউটার নেটওয়ার্কের উপাদান সমূহ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60B6FD-4AF2-484F-924D-1FC770967D90}" type="parTrans" cxnId="{59CFC09D-6DFB-4449-A388-6A53A6DC8219}">
      <dgm:prSet/>
      <dgm:spPr/>
      <dgm:t>
        <a:bodyPr/>
        <a:lstStyle/>
        <a:p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3D181B2-4478-4C4E-B4A7-69589679CBD0}" type="sibTrans" cxnId="{59CFC09D-6DFB-4449-A388-6A53A6DC8219}">
      <dgm:prSet/>
      <dgm:spPr/>
      <dgm:t>
        <a:bodyPr/>
        <a:lstStyle/>
        <a:p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628B49E-5B73-49B5-9B3F-F6C0F34A7679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/>
          </a:r>
          <a:br>
            <a: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endParaRPr lang="en-US" sz="1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053EDA0-B608-43D7-AECE-C177F4BF988B}" type="parTrans" cxnId="{CCA6A76B-350E-4848-B017-1734438691D5}">
      <dgm:prSet custT="1"/>
      <dgm:spPr/>
      <dgm:t>
        <a:bodyPr/>
        <a:lstStyle/>
        <a:p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E6448EB-5E10-4247-8789-99A96BC6CC36}" type="sibTrans" cxnId="{CCA6A76B-350E-4848-B017-1734438691D5}">
      <dgm:prSet/>
      <dgm:spPr/>
      <dgm:t>
        <a:bodyPr/>
        <a:lstStyle/>
        <a:p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8A940EA-4C40-4F90-AFC5-CA135A1DF395}">
      <dgm:prSet phldrT="[Text]" custT="1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/>
          </a:r>
          <a:br>
            <a: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endParaRPr lang="en-US" sz="1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D6686BB-E071-4D2D-9B72-FF153D3D0E3F}" type="parTrans" cxnId="{ADFAF46A-8DDB-4E9F-968B-81690AAF9F67}">
      <dgm:prSet custT="1"/>
      <dgm:spPr/>
      <dgm:t>
        <a:bodyPr/>
        <a:lstStyle/>
        <a:p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06BD46F-3124-45D6-B4FD-72B9E1CCFE0E}" type="sibTrans" cxnId="{ADFAF46A-8DDB-4E9F-968B-81690AAF9F67}">
      <dgm:prSet/>
      <dgm:spPr/>
      <dgm:t>
        <a:bodyPr/>
        <a:lstStyle/>
        <a:p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A51DE15-E7C1-4F26-A1AF-BBE3D9E06F60}">
      <dgm:prSet phldrT="[Text]" custT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1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4C1853E-FAE1-4878-8DE0-A4ABAEEA66C0}" type="parTrans" cxnId="{080E3E70-FE3F-4B54-A55C-AB1B75C7560D}">
      <dgm:prSet custT="1"/>
      <dgm:spPr/>
      <dgm:t>
        <a:bodyPr/>
        <a:lstStyle/>
        <a:p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79C358B-7648-489E-A6B2-186EE2C3A823}" type="sibTrans" cxnId="{080E3E70-FE3F-4B54-A55C-AB1B75C7560D}">
      <dgm:prSet/>
      <dgm:spPr/>
      <dgm:t>
        <a:bodyPr/>
        <a:lstStyle/>
        <a:p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60FAE76-A71B-4257-83DB-CA18D6D96874}">
      <dgm:prSet phldrT="[Text]" custT="1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/>
          </a:r>
          <a:br>
            <a: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endParaRPr lang="en-US" sz="1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EA8AECF-B4CC-4020-8A5D-25B52231253C}" type="parTrans" cxnId="{E8F931C2-9F97-484E-A79A-89DA9572A666}">
      <dgm:prSet custT="1"/>
      <dgm:spPr/>
      <dgm:t>
        <a:bodyPr/>
        <a:lstStyle/>
        <a:p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6689A2F-B7DD-4449-8873-69B451E17956}" type="sibTrans" cxnId="{E8F931C2-9F97-484E-A79A-89DA9572A666}">
      <dgm:prSet/>
      <dgm:spPr/>
      <dgm:t>
        <a:bodyPr/>
        <a:lstStyle/>
        <a:p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170495C-7E7E-4281-B054-310C74FAE3A5}">
      <dgm:prSet phldrT="[Text]" custT="1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/>
          </a:r>
          <a:br>
            <a: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endParaRPr lang="en-US" sz="1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E34FF04-0853-41A8-AEAA-D3722C8C649A}" type="parTrans" cxnId="{8BA3B0BE-3410-48AA-A933-6DF23969C94F}">
      <dgm:prSet custT="1"/>
      <dgm:spPr/>
      <dgm:t>
        <a:bodyPr/>
        <a:lstStyle/>
        <a:p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BF6B9F8-1D28-4E6B-8385-4DDB1C4F9552}" type="sibTrans" cxnId="{8BA3B0BE-3410-48AA-A933-6DF23969C94F}">
      <dgm:prSet/>
      <dgm:spPr/>
      <dgm:t>
        <a:bodyPr/>
        <a:lstStyle/>
        <a:p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B494F6A-B326-4778-B154-D902DEC97D02}">
      <dgm:prSet custT="1"/>
      <dgm:spPr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/>
          </a:r>
          <a:br>
            <a: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endParaRPr lang="en-US" sz="1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3260550-0AC2-4A5C-8D08-03F750FA7876}" type="parTrans" cxnId="{149268D4-2311-4C7C-8A71-AC5C1F400AA2}">
      <dgm:prSet custT="1"/>
      <dgm:spPr/>
      <dgm:t>
        <a:bodyPr/>
        <a:lstStyle/>
        <a:p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5418094-0AB5-4266-B26D-67BEE90AAE33}" type="sibTrans" cxnId="{149268D4-2311-4C7C-8A71-AC5C1F400AA2}">
      <dgm:prSet/>
      <dgm:spPr/>
      <dgm:t>
        <a:bodyPr/>
        <a:lstStyle/>
        <a:p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4EC3757-0AEF-4185-B64B-1579E8962F9D}">
      <dgm:prSet phldrT="[Text]" custT="1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/>
          </a:r>
          <a:br>
            <a: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endParaRPr lang="en-US" sz="1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EBCF197-7900-4E50-9DD8-ABA0E4B068F0}" type="sibTrans" cxnId="{4F6A4C93-D7BD-4AEF-B624-917B2666757E}">
      <dgm:prSet/>
      <dgm:spPr/>
      <dgm:t>
        <a:bodyPr/>
        <a:lstStyle/>
        <a:p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A7D6385-741D-4FF5-B9A6-FF04A9007ACB}" type="parTrans" cxnId="{4F6A4C93-D7BD-4AEF-B624-917B2666757E}">
      <dgm:prSet custT="1"/>
      <dgm:spPr/>
      <dgm:t>
        <a:bodyPr/>
        <a:lstStyle/>
        <a:p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6D887D2-4689-411E-A58F-112C0F1D7782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9DCB712-626A-4E6C-B649-A853EE611D5A}" type="parTrans" cxnId="{6393048E-A49E-4126-85B0-D65E17BEB621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3C970A2-5304-4705-9844-83B1E62EDA4C}" type="sibTrans" cxnId="{6393048E-A49E-4126-85B0-D65E17BEB621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EEB450D-2963-4D7D-B487-7DF23A71F8BC}" type="pres">
      <dgm:prSet presAssocID="{E42B8DBC-5B5D-41BD-AA14-0D7E867B328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4BD37E-47F9-413D-9CC9-BEADFC2CBC3D}" type="pres">
      <dgm:prSet presAssocID="{01048C76-06EF-4D9C-B3A6-542D986D95E3}" presName="centerShape" presStyleLbl="node0" presStyleIdx="0" presStyleCnt="1" custScaleX="155398" custScaleY="125598" custLinFactNeighborX="3352" custLinFactNeighborY="-1166"/>
      <dgm:spPr/>
      <dgm:t>
        <a:bodyPr/>
        <a:lstStyle/>
        <a:p>
          <a:endParaRPr lang="en-US"/>
        </a:p>
      </dgm:t>
    </dgm:pt>
    <dgm:pt modelId="{BCA12D73-A717-4E3C-BFB7-556E6EE218AA}" type="pres">
      <dgm:prSet presAssocID="{5053EDA0-B608-43D7-AECE-C177F4BF988B}" presName="parTrans" presStyleLbl="sibTrans2D1" presStyleIdx="0" presStyleCnt="7"/>
      <dgm:spPr/>
      <dgm:t>
        <a:bodyPr/>
        <a:lstStyle/>
        <a:p>
          <a:endParaRPr lang="en-US"/>
        </a:p>
      </dgm:t>
    </dgm:pt>
    <dgm:pt modelId="{F0BE5015-0058-4202-9836-9828543E98BF}" type="pres">
      <dgm:prSet presAssocID="{5053EDA0-B608-43D7-AECE-C177F4BF988B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155E051B-DC90-4AA9-B38C-239D6C1A5CAA}" type="pres">
      <dgm:prSet presAssocID="{1628B49E-5B73-49B5-9B3F-F6C0F34A7679}" presName="node" presStyleLbl="node1" presStyleIdx="0" presStyleCnt="7" custRadScaleRad="107274" custRadScaleInc="-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00909-F950-46C9-96D0-CF89112F393A}" type="pres">
      <dgm:prSet presAssocID="{DA7D6385-741D-4FF5-B9A6-FF04A9007ACB}" presName="parTrans" presStyleLbl="sibTrans2D1" presStyleIdx="1" presStyleCnt="7"/>
      <dgm:spPr/>
      <dgm:t>
        <a:bodyPr/>
        <a:lstStyle/>
        <a:p>
          <a:endParaRPr lang="en-US"/>
        </a:p>
      </dgm:t>
    </dgm:pt>
    <dgm:pt modelId="{8C37EABC-AD1A-4FEC-B7F3-A9645D0B7768}" type="pres">
      <dgm:prSet presAssocID="{DA7D6385-741D-4FF5-B9A6-FF04A9007ACB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584D9C06-E06C-4906-8D8D-D8C36638BF67}" type="pres">
      <dgm:prSet presAssocID="{F4EC3757-0AEF-4185-B64B-1579E8962F9D}" presName="node" presStyleLbl="node1" presStyleIdx="1" presStyleCnt="7" custRadScaleRad="107274" custRadScaleInc="-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136EC-1EB0-49CE-A9B3-197CBD3D6458}" type="pres">
      <dgm:prSet presAssocID="{AEA8AECF-B4CC-4020-8A5D-25B52231253C}" presName="parTrans" presStyleLbl="sibTrans2D1" presStyleIdx="2" presStyleCnt="7"/>
      <dgm:spPr/>
      <dgm:t>
        <a:bodyPr/>
        <a:lstStyle/>
        <a:p>
          <a:endParaRPr lang="en-US"/>
        </a:p>
      </dgm:t>
    </dgm:pt>
    <dgm:pt modelId="{B49642B4-DF13-462D-AC74-F2E3DD356183}" type="pres">
      <dgm:prSet presAssocID="{AEA8AECF-B4CC-4020-8A5D-25B52231253C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B7984CA2-BFD4-4D04-85E4-67AF657BE405}" type="pres">
      <dgm:prSet presAssocID="{660FAE76-A71B-4257-83DB-CA18D6D96874}" presName="node" presStyleLbl="node1" presStyleIdx="2" presStyleCnt="7" custRadScaleRad="107274" custRadScaleInc="-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4E897-E80F-4D59-909E-41196211B303}" type="pres">
      <dgm:prSet presAssocID="{4E34FF04-0853-41A8-AEAA-D3722C8C649A}" presName="parTrans" presStyleLbl="sibTrans2D1" presStyleIdx="3" presStyleCnt="7"/>
      <dgm:spPr/>
      <dgm:t>
        <a:bodyPr/>
        <a:lstStyle/>
        <a:p>
          <a:endParaRPr lang="en-US"/>
        </a:p>
      </dgm:t>
    </dgm:pt>
    <dgm:pt modelId="{2946361D-A527-4AC8-9780-06C0C07819DA}" type="pres">
      <dgm:prSet presAssocID="{4E34FF04-0853-41A8-AEAA-D3722C8C649A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5A1727CE-39B5-4935-A614-2F94203FB731}" type="pres">
      <dgm:prSet presAssocID="{F170495C-7E7E-4281-B054-310C74FAE3A5}" presName="node" presStyleLbl="node1" presStyleIdx="3" presStyleCnt="7" custRadScaleRad="107274" custRadScaleInc="-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6A1F4-DE7C-48A0-AAA2-C7CC47C2942C}" type="pres">
      <dgm:prSet presAssocID="{2D6686BB-E071-4D2D-9B72-FF153D3D0E3F}" presName="parTrans" presStyleLbl="sibTrans2D1" presStyleIdx="4" presStyleCnt="7"/>
      <dgm:spPr/>
      <dgm:t>
        <a:bodyPr/>
        <a:lstStyle/>
        <a:p>
          <a:endParaRPr lang="en-US"/>
        </a:p>
      </dgm:t>
    </dgm:pt>
    <dgm:pt modelId="{76625911-C004-40BA-BF86-0033E3F12BCF}" type="pres">
      <dgm:prSet presAssocID="{2D6686BB-E071-4D2D-9B72-FF153D3D0E3F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DD48D30B-BA16-40B0-8247-58B653018F5C}" type="pres">
      <dgm:prSet presAssocID="{B8A940EA-4C40-4F90-AFC5-CA135A1DF395}" presName="node" presStyleLbl="node1" presStyleIdx="4" presStyleCnt="7" custRadScaleRad="107274" custRadScaleInc="-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8B971-5B23-47A5-A82C-F94B232AE6A7}" type="pres">
      <dgm:prSet presAssocID="{14C1853E-FAE1-4878-8DE0-A4ABAEEA66C0}" presName="parTrans" presStyleLbl="sibTrans2D1" presStyleIdx="5" presStyleCnt="7"/>
      <dgm:spPr/>
      <dgm:t>
        <a:bodyPr/>
        <a:lstStyle/>
        <a:p>
          <a:endParaRPr lang="en-US"/>
        </a:p>
      </dgm:t>
    </dgm:pt>
    <dgm:pt modelId="{2125E58D-8B17-4916-8787-308F22013DDD}" type="pres">
      <dgm:prSet presAssocID="{14C1853E-FAE1-4878-8DE0-A4ABAEEA66C0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CE0788E3-62B1-4F32-8797-F5992722BA6E}" type="pres">
      <dgm:prSet presAssocID="{DA51DE15-E7C1-4F26-A1AF-BBE3D9E06F6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E6195-A659-4AFE-BFF9-5CCCC57F4AEB}" type="pres">
      <dgm:prSet presAssocID="{13260550-0AC2-4A5C-8D08-03F750FA7876}" presName="parTrans" presStyleLbl="sibTrans2D1" presStyleIdx="6" presStyleCnt="7"/>
      <dgm:spPr/>
      <dgm:t>
        <a:bodyPr/>
        <a:lstStyle/>
        <a:p>
          <a:endParaRPr lang="en-US"/>
        </a:p>
      </dgm:t>
    </dgm:pt>
    <dgm:pt modelId="{03B49512-9B5A-4EFB-BFE7-B096BE8059F4}" type="pres">
      <dgm:prSet presAssocID="{13260550-0AC2-4A5C-8D08-03F750FA7876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15BC6869-E4E1-4BA3-9DBF-C31E51DDEF4F}" type="pres">
      <dgm:prSet presAssocID="{1B494F6A-B326-4778-B154-D902DEC97D0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99FDA6-5299-4EBB-AF69-EDD2A2404C27}" type="presOf" srcId="{F170495C-7E7E-4281-B054-310C74FAE3A5}" destId="{5A1727CE-39B5-4935-A614-2F94203FB731}" srcOrd="0" destOrd="0" presId="urn:microsoft.com/office/officeart/2005/8/layout/radial5"/>
    <dgm:cxn modelId="{2729F85A-AC00-4E43-BBAF-0F8CE6E64627}" type="presOf" srcId="{2D6686BB-E071-4D2D-9B72-FF153D3D0E3F}" destId="{EEA6A1F4-DE7C-48A0-AAA2-C7CC47C2942C}" srcOrd="0" destOrd="0" presId="urn:microsoft.com/office/officeart/2005/8/layout/radial5"/>
    <dgm:cxn modelId="{EBB516DF-390A-4B96-B875-C8D11F1F3526}" type="presOf" srcId="{13260550-0AC2-4A5C-8D08-03F750FA7876}" destId="{03B49512-9B5A-4EFB-BFE7-B096BE8059F4}" srcOrd="1" destOrd="0" presId="urn:microsoft.com/office/officeart/2005/8/layout/radial5"/>
    <dgm:cxn modelId="{4F6A4C93-D7BD-4AEF-B624-917B2666757E}" srcId="{01048C76-06EF-4D9C-B3A6-542D986D95E3}" destId="{F4EC3757-0AEF-4185-B64B-1579E8962F9D}" srcOrd="1" destOrd="0" parTransId="{DA7D6385-741D-4FF5-B9A6-FF04A9007ACB}" sibTransId="{7EBCF197-7900-4E50-9DD8-ABA0E4B068F0}"/>
    <dgm:cxn modelId="{ADFAF46A-8DDB-4E9F-968B-81690AAF9F67}" srcId="{01048C76-06EF-4D9C-B3A6-542D986D95E3}" destId="{B8A940EA-4C40-4F90-AFC5-CA135A1DF395}" srcOrd="4" destOrd="0" parTransId="{2D6686BB-E071-4D2D-9B72-FF153D3D0E3F}" sibTransId="{206BD46F-3124-45D6-B4FD-72B9E1CCFE0E}"/>
    <dgm:cxn modelId="{641297E9-8CD4-497E-A291-4BD3019E5C06}" type="presOf" srcId="{AEA8AECF-B4CC-4020-8A5D-25B52231253C}" destId="{B49642B4-DF13-462D-AC74-F2E3DD356183}" srcOrd="1" destOrd="0" presId="urn:microsoft.com/office/officeart/2005/8/layout/radial5"/>
    <dgm:cxn modelId="{868A065A-2923-47F6-BE19-17E78E68AC70}" type="presOf" srcId="{5053EDA0-B608-43D7-AECE-C177F4BF988B}" destId="{BCA12D73-A717-4E3C-BFB7-556E6EE218AA}" srcOrd="0" destOrd="0" presId="urn:microsoft.com/office/officeart/2005/8/layout/radial5"/>
    <dgm:cxn modelId="{080E3E70-FE3F-4B54-A55C-AB1B75C7560D}" srcId="{01048C76-06EF-4D9C-B3A6-542D986D95E3}" destId="{DA51DE15-E7C1-4F26-A1AF-BBE3D9E06F60}" srcOrd="5" destOrd="0" parTransId="{14C1853E-FAE1-4878-8DE0-A4ABAEEA66C0}" sibTransId="{479C358B-7648-489E-A6B2-186EE2C3A823}"/>
    <dgm:cxn modelId="{38A7F73E-58A7-4130-9E2F-41FDC6284EC0}" type="presOf" srcId="{DA7D6385-741D-4FF5-B9A6-FF04A9007ACB}" destId="{8C37EABC-AD1A-4FEC-B7F3-A9645D0B7768}" srcOrd="1" destOrd="0" presId="urn:microsoft.com/office/officeart/2005/8/layout/radial5"/>
    <dgm:cxn modelId="{CCA6A76B-350E-4848-B017-1734438691D5}" srcId="{01048C76-06EF-4D9C-B3A6-542D986D95E3}" destId="{1628B49E-5B73-49B5-9B3F-F6C0F34A7679}" srcOrd="0" destOrd="0" parTransId="{5053EDA0-B608-43D7-AECE-C177F4BF988B}" sibTransId="{1E6448EB-5E10-4247-8789-99A96BC6CC36}"/>
    <dgm:cxn modelId="{B1FC264C-D2EC-4A2B-8F3B-7B6D26270FFA}" type="presOf" srcId="{4E34FF04-0853-41A8-AEAA-D3722C8C649A}" destId="{2946361D-A527-4AC8-9780-06C0C07819DA}" srcOrd="1" destOrd="0" presId="urn:microsoft.com/office/officeart/2005/8/layout/radial5"/>
    <dgm:cxn modelId="{A6818698-13E1-4D33-89A8-5E241B59A4F9}" type="presOf" srcId="{DA7D6385-741D-4FF5-B9A6-FF04A9007ACB}" destId="{B9500909-F950-46C9-96D0-CF89112F393A}" srcOrd="0" destOrd="0" presId="urn:microsoft.com/office/officeart/2005/8/layout/radial5"/>
    <dgm:cxn modelId="{B1BACCEE-3BA9-4F61-8A4E-24DA340195C0}" type="presOf" srcId="{4E34FF04-0853-41A8-AEAA-D3722C8C649A}" destId="{3E04E897-E80F-4D59-909E-41196211B303}" srcOrd="0" destOrd="0" presId="urn:microsoft.com/office/officeart/2005/8/layout/radial5"/>
    <dgm:cxn modelId="{F26D9EF2-2C92-4605-B542-529142444870}" type="presOf" srcId="{DA51DE15-E7C1-4F26-A1AF-BBE3D9E06F60}" destId="{CE0788E3-62B1-4F32-8797-F5992722BA6E}" srcOrd="0" destOrd="0" presId="urn:microsoft.com/office/officeart/2005/8/layout/radial5"/>
    <dgm:cxn modelId="{E8F931C2-9F97-484E-A79A-89DA9572A666}" srcId="{01048C76-06EF-4D9C-B3A6-542D986D95E3}" destId="{660FAE76-A71B-4257-83DB-CA18D6D96874}" srcOrd="2" destOrd="0" parTransId="{AEA8AECF-B4CC-4020-8A5D-25B52231253C}" sibTransId="{C6689A2F-B7DD-4449-8873-69B451E17956}"/>
    <dgm:cxn modelId="{149268D4-2311-4C7C-8A71-AC5C1F400AA2}" srcId="{01048C76-06EF-4D9C-B3A6-542D986D95E3}" destId="{1B494F6A-B326-4778-B154-D902DEC97D02}" srcOrd="6" destOrd="0" parTransId="{13260550-0AC2-4A5C-8D08-03F750FA7876}" sibTransId="{55418094-0AB5-4266-B26D-67BEE90AAE33}"/>
    <dgm:cxn modelId="{6393048E-A49E-4126-85B0-D65E17BEB621}" srcId="{E42B8DBC-5B5D-41BD-AA14-0D7E867B328D}" destId="{16D887D2-4689-411E-A58F-112C0F1D7782}" srcOrd="1" destOrd="0" parTransId="{19DCB712-626A-4E6C-B649-A853EE611D5A}" sibTransId="{C3C970A2-5304-4705-9844-83B1E62EDA4C}"/>
    <dgm:cxn modelId="{E1A73D3A-8FB3-40E4-84C7-962F8BF6F641}" type="presOf" srcId="{F4EC3757-0AEF-4185-B64B-1579E8962F9D}" destId="{584D9C06-E06C-4906-8D8D-D8C36638BF67}" srcOrd="0" destOrd="0" presId="urn:microsoft.com/office/officeart/2005/8/layout/radial5"/>
    <dgm:cxn modelId="{27F03409-9CFB-4275-A00A-CA7F0114C952}" type="presOf" srcId="{B8A940EA-4C40-4F90-AFC5-CA135A1DF395}" destId="{DD48D30B-BA16-40B0-8247-58B653018F5C}" srcOrd="0" destOrd="0" presId="urn:microsoft.com/office/officeart/2005/8/layout/radial5"/>
    <dgm:cxn modelId="{91D8EF16-43BE-4600-A66E-FEDFD203E787}" type="presOf" srcId="{2D6686BB-E071-4D2D-9B72-FF153D3D0E3F}" destId="{76625911-C004-40BA-BF86-0033E3F12BCF}" srcOrd="1" destOrd="0" presId="urn:microsoft.com/office/officeart/2005/8/layout/radial5"/>
    <dgm:cxn modelId="{DA47075D-B578-46A1-B808-5879879220DA}" type="presOf" srcId="{01048C76-06EF-4D9C-B3A6-542D986D95E3}" destId="{774BD37E-47F9-413D-9CC9-BEADFC2CBC3D}" srcOrd="0" destOrd="0" presId="urn:microsoft.com/office/officeart/2005/8/layout/radial5"/>
    <dgm:cxn modelId="{82238214-1710-4CD9-A665-9ABA6F8C9492}" type="presOf" srcId="{5053EDA0-B608-43D7-AECE-C177F4BF988B}" destId="{F0BE5015-0058-4202-9836-9828543E98BF}" srcOrd="1" destOrd="0" presId="urn:microsoft.com/office/officeart/2005/8/layout/radial5"/>
    <dgm:cxn modelId="{8BA3B0BE-3410-48AA-A933-6DF23969C94F}" srcId="{01048C76-06EF-4D9C-B3A6-542D986D95E3}" destId="{F170495C-7E7E-4281-B054-310C74FAE3A5}" srcOrd="3" destOrd="0" parTransId="{4E34FF04-0853-41A8-AEAA-D3722C8C649A}" sibTransId="{BBF6B9F8-1D28-4E6B-8385-4DDB1C4F9552}"/>
    <dgm:cxn modelId="{B11A6F38-CAF2-44A4-9CCE-049AD95FF6B1}" type="presOf" srcId="{13260550-0AC2-4A5C-8D08-03F750FA7876}" destId="{4D5E6195-A659-4AFE-BFF9-5CCCC57F4AEB}" srcOrd="0" destOrd="0" presId="urn:microsoft.com/office/officeart/2005/8/layout/radial5"/>
    <dgm:cxn modelId="{AE1E95D9-F81F-41DE-89C8-349FEBC901F0}" type="presOf" srcId="{1628B49E-5B73-49B5-9B3F-F6C0F34A7679}" destId="{155E051B-DC90-4AA9-B38C-239D6C1A5CAA}" srcOrd="0" destOrd="0" presId="urn:microsoft.com/office/officeart/2005/8/layout/radial5"/>
    <dgm:cxn modelId="{9E76453E-D8DA-4EF8-83A5-E631E68859A4}" type="presOf" srcId="{E42B8DBC-5B5D-41BD-AA14-0D7E867B328D}" destId="{EEEB450D-2963-4D7D-B487-7DF23A71F8BC}" srcOrd="0" destOrd="0" presId="urn:microsoft.com/office/officeart/2005/8/layout/radial5"/>
    <dgm:cxn modelId="{056E5952-BD27-49D0-90BB-91E3462376D1}" type="presOf" srcId="{14C1853E-FAE1-4878-8DE0-A4ABAEEA66C0}" destId="{2125E58D-8B17-4916-8787-308F22013DDD}" srcOrd="1" destOrd="0" presId="urn:microsoft.com/office/officeart/2005/8/layout/radial5"/>
    <dgm:cxn modelId="{5EA66EAB-871D-4331-B0DF-C66385C80AAC}" type="presOf" srcId="{14C1853E-FAE1-4878-8DE0-A4ABAEEA66C0}" destId="{FFA8B971-5B23-47A5-A82C-F94B232AE6A7}" srcOrd="0" destOrd="0" presId="urn:microsoft.com/office/officeart/2005/8/layout/radial5"/>
    <dgm:cxn modelId="{2206442F-C33C-44EF-BFD4-D45A2978C372}" type="presOf" srcId="{AEA8AECF-B4CC-4020-8A5D-25B52231253C}" destId="{1E2136EC-1EB0-49CE-A9B3-197CBD3D6458}" srcOrd="0" destOrd="0" presId="urn:microsoft.com/office/officeart/2005/8/layout/radial5"/>
    <dgm:cxn modelId="{FC64BBB7-7A49-45C0-ABD3-2625A4D37538}" type="presOf" srcId="{660FAE76-A71B-4257-83DB-CA18D6D96874}" destId="{B7984CA2-BFD4-4D04-85E4-67AF657BE405}" srcOrd="0" destOrd="0" presId="urn:microsoft.com/office/officeart/2005/8/layout/radial5"/>
    <dgm:cxn modelId="{0CC9979A-30E2-4B66-A928-AF1B56AFCAEC}" type="presOf" srcId="{1B494F6A-B326-4778-B154-D902DEC97D02}" destId="{15BC6869-E4E1-4BA3-9DBF-C31E51DDEF4F}" srcOrd="0" destOrd="0" presId="urn:microsoft.com/office/officeart/2005/8/layout/radial5"/>
    <dgm:cxn modelId="{59CFC09D-6DFB-4449-A388-6A53A6DC8219}" srcId="{E42B8DBC-5B5D-41BD-AA14-0D7E867B328D}" destId="{01048C76-06EF-4D9C-B3A6-542D986D95E3}" srcOrd="0" destOrd="0" parTransId="{FA60B6FD-4AF2-484F-924D-1FC770967D90}" sibTransId="{53D181B2-4478-4C4E-B4A7-69589679CBD0}"/>
    <dgm:cxn modelId="{0D6375C2-717A-4200-80ED-C953AB7291BA}" type="presParOf" srcId="{EEEB450D-2963-4D7D-B487-7DF23A71F8BC}" destId="{774BD37E-47F9-413D-9CC9-BEADFC2CBC3D}" srcOrd="0" destOrd="0" presId="urn:microsoft.com/office/officeart/2005/8/layout/radial5"/>
    <dgm:cxn modelId="{B77D0B52-CE0E-48CE-9075-52046653B301}" type="presParOf" srcId="{EEEB450D-2963-4D7D-B487-7DF23A71F8BC}" destId="{BCA12D73-A717-4E3C-BFB7-556E6EE218AA}" srcOrd="1" destOrd="0" presId="urn:microsoft.com/office/officeart/2005/8/layout/radial5"/>
    <dgm:cxn modelId="{28AB4BA9-5EA0-43DE-AB47-46C52F574BEF}" type="presParOf" srcId="{BCA12D73-A717-4E3C-BFB7-556E6EE218AA}" destId="{F0BE5015-0058-4202-9836-9828543E98BF}" srcOrd="0" destOrd="0" presId="urn:microsoft.com/office/officeart/2005/8/layout/radial5"/>
    <dgm:cxn modelId="{7744FFC9-B617-43F8-A7BE-8AD4E46705CF}" type="presParOf" srcId="{EEEB450D-2963-4D7D-B487-7DF23A71F8BC}" destId="{155E051B-DC90-4AA9-B38C-239D6C1A5CAA}" srcOrd="2" destOrd="0" presId="urn:microsoft.com/office/officeart/2005/8/layout/radial5"/>
    <dgm:cxn modelId="{C106796F-BFA0-4C80-9AC1-5822208AD241}" type="presParOf" srcId="{EEEB450D-2963-4D7D-B487-7DF23A71F8BC}" destId="{B9500909-F950-46C9-96D0-CF89112F393A}" srcOrd="3" destOrd="0" presId="urn:microsoft.com/office/officeart/2005/8/layout/radial5"/>
    <dgm:cxn modelId="{62BED7B9-E1EE-4734-ABE4-D773EA3793C5}" type="presParOf" srcId="{B9500909-F950-46C9-96D0-CF89112F393A}" destId="{8C37EABC-AD1A-4FEC-B7F3-A9645D0B7768}" srcOrd="0" destOrd="0" presId="urn:microsoft.com/office/officeart/2005/8/layout/radial5"/>
    <dgm:cxn modelId="{CE4AA836-7C29-408A-8B8A-E261923F79D9}" type="presParOf" srcId="{EEEB450D-2963-4D7D-B487-7DF23A71F8BC}" destId="{584D9C06-E06C-4906-8D8D-D8C36638BF67}" srcOrd="4" destOrd="0" presId="urn:microsoft.com/office/officeart/2005/8/layout/radial5"/>
    <dgm:cxn modelId="{D3485617-9680-41C5-8A27-8095DE001174}" type="presParOf" srcId="{EEEB450D-2963-4D7D-B487-7DF23A71F8BC}" destId="{1E2136EC-1EB0-49CE-A9B3-197CBD3D6458}" srcOrd="5" destOrd="0" presId="urn:microsoft.com/office/officeart/2005/8/layout/radial5"/>
    <dgm:cxn modelId="{612464AD-2B50-4A10-A6E6-D08B599B4C74}" type="presParOf" srcId="{1E2136EC-1EB0-49CE-A9B3-197CBD3D6458}" destId="{B49642B4-DF13-462D-AC74-F2E3DD356183}" srcOrd="0" destOrd="0" presId="urn:microsoft.com/office/officeart/2005/8/layout/radial5"/>
    <dgm:cxn modelId="{B6601100-4E09-4043-ACB8-5CF41AF28935}" type="presParOf" srcId="{EEEB450D-2963-4D7D-B487-7DF23A71F8BC}" destId="{B7984CA2-BFD4-4D04-85E4-67AF657BE405}" srcOrd="6" destOrd="0" presId="urn:microsoft.com/office/officeart/2005/8/layout/radial5"/>
    <dgm:cxn modelId="{4D0CCC78-835B-473F-80D4-807A84C2B45F}" type="presParOf" srcId="{EEEB450D-2963-4D7D-B487-7DF23A71F8BC}" destId="{3E04E897-E80F-4D59-909E-41196211B303}" srcOrd="7" destOrd="0" presId="urn:microsoft.com/office/officeart/2005/8/layout/radial5"/>
    <dgm:cxn modelId="{0F56651C-6A22-4865-8ADF-28B985D2BC4A}" type="presParOf" srcId="{3E04E897-E80F-4D59-909E-41196211B303}" destId="{2946361D-A527-4AC8-9780-06C0C07819DA}" srcOrd="0" destOrd="0" presId="urn:microsoft.com/office/officeart/2005/8/layout/radial5"/>
    <dgm:cxn modelId="{C5876B80-6E5B-4F24-8460-A7DE4ECEDE2E}" type="presParOf" srcId="{EEEB450D-2963-4D7D-B487-7DF23A71F8BC}" destId="{5A1727CE-39B5-4935-A614-2F94203FB731}" srcOrd="8" destOrd="0" presId="urn:microsoft.com/office/officeart/2005/8/layout/radial5"/>
    <dgm:cxn modelId="{1B0F8887-8E13-4A5A-BA5A-4DB7AD8A1DC9}" type="presParOf" srcId="{EEEB450D-2963-4D7D-B487-7DF23A71F8BC}" destId="{EEA6A1F4-DE7C-48A0-AAA2-C7CC47C2942C}" srcOrd="9" destOrd="0" presId="urn:microsoft.com/office/officeart/2005/8/layout/radial5"/>
    <dgm:cxn modelId="{E427FBA7-D06F-4FD7-BF30-C92C49188723}" type="presParOf" srcId="{EEA6A1F4-DE7C-48A0-AAA2-C7CC47C2942C}" destId="{76625911-C004-40BA-BF86-0033E3F12BCF}" srcOrd="0" destOrd="0" presId="urn:microsoft.com/office/officeart/2005/8/layout/radial5"/>
    <dgm:cxn modelId="{35B388E6-CBD7-4ECA-A5BE-EB1ACED0A02A}" type="presParOf" srcId="{EEEB450D-2963-4D7D-B487-7DF23A71F8BC}" destId="{DD48D30B-BA16-40B0-8247-58B653018F5C}" srcOrd="10" destOrd="0" presId="urn:microsoft.com/office/officeart/2005/8/layout/radial5"/>
    <dgm:cxn modelId="{0AAEEB77-F649-4EE2-8A33-69E0A652670F}" type="presParOf" srcId="{EEEB450D-2963-4D7D-B487-7DF23A71F8BC}" destId="{FFA8B971-5B23-47A5-A82C-F94B232AE6A7}" srcOrd="11" destOrd="0" presId="urn:microsoft.com/office/officeart/2005/8/layout/radial5"/>
    <dgm:cxn modelId="{A685EA9D-5C31-448A-BFDC-8DC0E0487834}" type="presParOf" srcId="{FFA8B971-5B23-47A5-A82C-F94B232AE6A7}" destId="{2125E58D-8B17-4916-8787-308F22013DDD}" srcOrd="0" destOrd="0" presId="urn:microsoft.com/office/officeart/2005/8/layout/radial5"/>
    <dgm:cxn modelId="{FC865DD9-DF35-4660-8724-A20BD7FC4B02}" type="presParOf" srcId="{EEEB450D-2963-4D7D-B487-7DF23A71F8BC}" destId="{CE0788E3-62B1-4F32-8797-F5992722BA6E}" srcOrd="12" destOrd="0" presId="urn:microsoft.com/office/officeart/2005/8/layout/radial5"/>
    <dgm:cxn modelId="{2671421E-93EE-4B18-A6AD-56769C54F1F6}" type="presParOf" srcId="{EEEB450D-2963-4D7D-B487-7DF23A71F8BC}" destId="{4D5E6195-A659-4AFE-BFF9-5CCCC57F4AEB}" srcOrd="13" destOrd="0" presId="urn:microsoft.com/office/officeart/2005/8/layout/radial5"/>
    <dgm:cxn modelId="{440AB79F-35BE-49D8-B4C7-6D46BFDE6808}" type="presParOf" srcId="{4D5E6195-A659-4AFE-BFF9-5CCCC57F4AEB}" destId="{03B49512-9B5A-4EFB-BFE7-B096BE8059F4}" srcOrd="0" destOrd="0" presId="urn:microsoft.com/office/officeart/2005/8/layout/radial5"/>
    <dgm:cxn modelId="{2ED90880-4357-4C46-9D36-7C0003C695E7}" type="presParOf" srcId="{EEEB450D-2963-4D7D-B487-7DF23A71F8BC}" destId="{15BC6869-E4E1-4BA3-9DBF-C31E51DDEF4F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A59D3D-4E38-451D-B55E-BAA0482E2C12}" type="doc">
      <dgm:prSet loTypeId="urn:microsoft.com/office/officeart/2008/layout/RadialCluster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80FF7BC-8B8E-4647-A6C7-E1F8C2B30ECD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as-IN" altLang="zh-C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rPr>
            <a:t>কম্পিউটার নেটওয়ার্ক</a:t>
          </a:r>
          <a:r>
            <a:rPr lang="as-I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rPr>
            <a:t> 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904437-B340-4A94-9070-A00AA25467AD}" type="parTrans" cxnId="{6EAE79AB-E368-49F1-B2FE-E83C450778A3}">
      <dgm:prSet/>
      <dgm:spPr/>
      <dgm:t>
        <a:bodyPr/>
        <a:lstStyle/>
        <a:p>
          <a:endParaRPr lang="en-US"/>
        </a:p>
      </dgm:t>
    </dgm:pt>
    <dgm:pt modelId="{7D781A19-9229-4479-B07D-D611AFCB889C}" type="sibTrans" cxnId="{6EAE79AB-E368-49F1-B2FE-E83C450778A3}">
      <dgm:prSet/>
      <dgm:spPr/>
      <dgm:t>
        <a:bodyPr/>
        <a:lstStyle/>
        <a:p>
          <a:endParaRPr lang="en-US"/>
        </a:p>
      </dgm:t>
    </dgm:pt>
    <dgm:pt modelId="{F5262E50-CF2A-4F8C-A39E-9B591E679051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as-IN" altLang="zh-C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rPr>
            <a:t>পার্সোনাল এরিয়া নেটওয়ার্ক (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rPr>
            <a:t>PAN)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8D3962-5A4D-45C4-97AC-C5ACE583A44C}" type="parTrans" cxnId="{FA03C4AA-6C5F-4013-B178-9299DF739116}">
      <dgm:prSet/>
      <dgm:spPr/>
      <dgm:t>
        <a:bodyPr/>
        <a:lstStyle/>
        <a:p>
          <a:endParaRPr lang="en-US"/>
        </a:p>
      </dgm:t>
    </dgm:pt>
    <dgm:pt modelId="{6E72EE73-544B-4443-B064-CCA7C94DB290}" type="sibTrans" cxnId="{FA03C4AA-6C5F-4013-B178-9299DF739116}">
      <dgm:prSet/>
      <dgm:spPr/>
      <dgm:t>
        <a:bodyPr/>
        <a:lstStyle/>
        <a:p>
          <a:endParaRPr lang="en-US"/>
        </a:p>
      </dgm:t>
    </dgm:pt>
    <dgm:pt modelId="{77A2070D-2C71-4B7D-A4E4-4ABBF86235F8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as-IN" altLang="zh-C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rPr>
            <a:t>মেট্রোপলিটন এরিয়া নেটওয়ার্ক</a:t>
          </a:r>
          <a:r>
            <a:rPr lang="as-IN" altLang="zh-C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ea typeface="NikoshBAN"/>
            </a:rPr>
            <a:t> (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ea typeface="NikoshBAN"/>
            </a:rPr>
            <a:t>MAN)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AB23510-3ED1-4216-B3D4-5211F47F1D7B}" type="parTrans" cxnId="{C316A3AA-A130-49FE-9F86-4CCF543FA9D8}">
      <dgm:prSet/>
      <dgm:spPr/>
      <dgm:t>
        <a:bodyPr/>
        <a:lstStyle/>
        <a:p>
          <a:endParaRPr lang="en-US"/>
        </a:p>
      </dgm:t>
    </dgm:pt>
    <dgm:pt modelId="{4C918EF6-A22D-4F20-B25B-0A3A0C6EAA0D}" type="sibTrans" cxnId="{C316A3AA-A130-49FE-9F86-4CCF543FA9D8}">
      <dgm:prSet/>
      <dgm:spPr/>
      <dgm:t>
        <a:bodyPr/>
        <a:lstStyle/>
        <a:p>
          <a:endParaRPr lang="en-US"/>
        </a:p>
      </dgm:t>
    </dgm:pt>
    <dgm:pt modelId="{FECF5A21-93E8-4202-9D54-7C4C3496DE6F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CN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rPr>
            <a:t>লোকাল এরিয়া নেটওয়ার্ক</a:t>
          </a:r>
          <a:endParaRPr lang="en-US" altLang="zh-CN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ea typeface="NikoshBAN"/>
            <a:cs typeface="NikoshBAN" panose="02000000000000000000" pitchFamily="2" charset="0"/>
          </a:endParaRPr>
        </a:p>
        <a:p>
          <a:r>
            <a:rPr lang="en-US" altLang="zh-C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rPr>
            <a:t>(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rPr>
            <a:t>LAN)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F860A9-6FED-4BB4-A0FB-B5DDBD63DEA9}" type="parTrans" cxnId="{A6FED961-0C2F-4846-801D-0D4E58883CBC}">
      <dgm:prSet/>
      <dgm:spPr/>
      <dgm:t>
        <a:bodyPr/>
        <a:lstStyle/>
        <a:p>
          <a:endParaRPr lang="en-US"/>
        </a:p>
      </dgm:t>
    </dgm:pt>
    <dgm:pt modelId="{35EE1A7B-0FC3-428E-B85D-F29A52126D97}" type="sibTrans" cxnId="{A6FED961-0C2F-4846-801D-0D4E58883CBC}">
      <dgm:prSet/>
      <dgm:spPr/>
      <dgm:t>
        <a:bodyPr/>
        <a:lstStyle/>
        <a:p>
          <a:endParaRPr lang="en-US"/>
        </a:p>
      </dgm:t>
    </dgm:pt>
    <dgm:pt modelId="{630378F4-4818-45A7-9B16-F3B9EF4FE949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as-IN" altLang="zh-C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rPr>
            <a:t>ওয়াইড এরিয়া নেটওয়ার্ক</a:t>
          </a:r>
          <a:r>
            <a:rPr lang="as-IN" altLang="zh-C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ea typeface="NikoshBAN"/>
            </a:rPr>
            <a:t> (</a:t>
          </a:r>
          <a:r>
            <a:rPr lang="en-US" altLang="zh-C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ea typeface="NikoshBAN"/>
            </a:rPr>
            <a:t>WAN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ea typeface="NikoshBAN"/>
            </a:rPr>
            <a:t>)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2F6ADE5-57DB-4F3E-8684-3186BCCBD6A0}" type="parTrans" cxnId="{B5C59C14-4DB7-4F37-A14B-69964346DC66}">
      <dgm:prSet/>
      <dgm:spPr/>
      <dgm:t>
        <a:bodyPr/>
        <a:lstStyle/>
        <a:p>
          <a:endParaRPr lang="en-US"/>
        </a:p>
      </dgm:t>
    </dgm:pt>
    <dgm:pt modelId="{137F087E-67E3-4FFB-96E4-4CAA581420B1}" type="sibTrans" cxnId="{B5C59C14-4DB7-4F37-A14B-69964346DC66}">
      <dgm:prSet/>
      <dgm:spPr/>
      <dgm:t>
        <a:bodyPr/>
        <a:lstStyle/>
        <a:p>
          <a:endParaRPr lang="en-US"/>
        </a:p>
      </dgm:t>
    </dgm:pt>
    <dgm:pt modelId="{C43F7F39-DDE8-442A-991D-985E3CA4B2D1}" type="pres">
      <dgm:prSet presAssocID="{12A59D3D-4E38-451D-B55E-BAA0482E2C1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F72F787-FE4D-4F99-B57A-A01C7CE332A7}" type="pres">
      <dgm:prSet presAssocID="{080FF7BC-8B8E-4647-A6C7-E1F8C2B30ECD}" presName="singleCycle" presStyleCnt="0"/>
      <dgm:spPr/>
    </dgm:pt>
    <dgm:pt modelId="{5F593356-66A0-47B5-B93C-8F059FD8A3BD}" type="pres">
      <dgm:prSet presAssocID="{080FF7BC-8B8E-4647-A6C7-E1F8C2B30ECD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48E121EB-101D-44F3-8906-E7ECDA4C8A87}" type="pres">
      <dgm:prSet presAssocID="{AD8D3962-5A4D-45C4-97AC-C5ACE583A44C}" presName="Name56" presStyleLbl="parChTrans1D2" presStyleIdx="0" presStyleCnt="4"/>
      <dgm:spPr/>
      <dgm:t>
        <a:bodyPr/>
        <a:lstStyle/>
        <a:p>
          <a:endParaRPr lang="en-US"/>
        </a:p>
      </dgm:t>
    </dgm:pt>
    <dgm:pt modelId="{7E4835AA-DBB3-429D-ACCF-321BF7567652}" type="pres">
      <dgm:prSet presAssocID="{F5262E50-CF2A-4F8C-A39E-9B591E679051}" presName="text0" presStyleLbl="node1" presStyleIdx="1" presStyleCnt="5" custScaleX="279851" custScaleY="123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B068A-AD9C-4756-85F5-AF0FACD17A43}" type="pres">
      <dgm:prSet presAssocID="{52F6ADE5-57DB-4F3E-8684-3186BCCBD6A0}" presName="Name56" presStyleLbl="parChTrans1D2" presStyleIdx="1" presStyleCnt="4"/>
      <dgm:spPr/>
      <dgm:t>
        <a:bodyPr/>
        <a:lstStyle/>
        <a:p>
          <a:endParaRPr lang="en-US"/>
        </a:p>
      </dgm:t>
    </dgm:pt>
    <dgm:pt modelId="{510BCFC0-6ACB-4519-9E65-219B7984389E}" type="pres">
      <dgm:prSet presAssocID="{630378F4-4818-45A7-9B16-F3B9EF4FE949}" presName="text0" presStyleLbl="node1" presStyleIdx="2" presStyleCnt="5" custScaleX="279851" custRadScaleRad="141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A8DC1-3768-4CA4-AD94-289B11F6DFEA}" type="pres">
      <dgm:prSet presAssocID="{BAB23510-3ED1-4216-B3D4-5211F47F1D7B}" presName="Name56" presStyleLbl="parChTrans1D2" presStyleIdx="2" presStyleCnt="4"/>
      <dgm:spPr/>
      <dgm:t>
        <a:bodyPr/>
        <a:lstStyle/>
        <a:p>
          <a:endParaRPr lang="en-US"/>
        </a:p>
      </dgm:t>
    </dgm:pt>
    <dgm:pt modelId="{E7637FD8-C7DE-462D-B432-8230946385FC}" type="pres">
      <dgm:prSet presAssocID="{77A2070D-2C71-4B7D-A4E4-4ABBF86235F8}" presName="text0" presStyleLbl="node1" presStyleIdx="3" presStyleCnt="5" custScaleX="279851" custScaleY="100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B0506-847F-40DA-AB01-8926337A7BCB}" type="pres">
      <dgm:prSet presAssocID="{DDF860A9-6FED-4BB4-A0FB-B5DDBD63DEA9}" presName="Name56" presStyleLbl="parChTrans1D2" presStyleIdx="3" presStyleCnt="4"/>
      <dgm:spPr/>
      <dgm:t>
        <a:bodyPr/>
        <a:lstStyle/>
        <a:p>
          <a:endParaRPr lang="en-US"/>
        </a:p>
      </dgm:t>
    </dgm:pt>
    <dgm:pt modelId="{77458324-F7E5-4242-A83A-F28CCE43E8CD}" type="pres">
      <dgm:prSet presAssocID="{FECF5A21-93E8-4202-9D54-7C4C3496DE6F}" presName="text0" presStyleLbl="node1" presStyleIdx="4" presStyleCnt="5" custScaleX="279851" custRadScaleRad="136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8041DC-69B5-4736-BE0C-CD0FC0727FB8}" type="presOf" srcId="{AD8D3962-5A4D-45C4-97AC-C5ACE583A44C}" destId="{48E121EB-101D-44F3-8906-E7ECDA4C8A87}" srcOrd="0" destOrd="0" presId="urn:microsoft.com/office/officeart/2008/layout/RadialCluster"/>
    <dgm:cxn modelId="{6EAE79AB-E368-49F1-B2FE-E83C450778A3}" srcId="{12A59D3D-4E38-451D-B55E-BAA0482E2C12}" destId="{080FF7BC-8B8E-4647-A6C7-E1F8C2B30ECD}" srcOrd="0" destOrd="0" parTransId="{9C904437-B340-4A94-9070-A00AA25467AD}" sibTransId="{7D781A19-9229-4479-B07D-D611AFCB889C}"/>
    <dgm:cxn modelId="{C316A3AA-A130-49FE-9F86-4CCF543FA9D8}" srcId="{080FF7BC-8B8E-4647-A6C7-E1F8C2B30ECD}" destId="{77A2070D-2C71-4B7D-A4E4-4ABBF86235F8}" srcOrd="2" destOrd="0" parTransId="{BAB23510-3ED1-4216-B3D4-5211F47F1D7B}" sibTransId="{4C918EF6-A22D-4F20-B25B-0A3A0C6EAA0D}"/>
    <dgm:cxn modelId="{AFFE9380-7D2F-43FA-BE88-E12367826017}" type="presOf" srcId="{52F6ADE5-57DB-4F3E-8684-3186BCCBD6A0}" destId="{E74B068A-AD9C-4756-85F5-AF0FACD17A43}" srcOrd="0" destOrd="0" presId="urn:microsoft.com/office/officeart/2008/layout/RadialCluster"/>
    <dgm:cxn modelId="{4288A8CF-1C60-4423-9F7D-F9CF7AD30B8F}" type="presOf" srcId="{630378F4-4818-45A7-9B16-F3B9EF4FE949}" destId="{510BCFC0-6ACB-4519-9E65-219B7984389E}" srcOrd="0" destOrd="0" presId="urn:microsoft.com/office/officeart/2008/layout/RadialCluster"/>
    <dgm:cxn modelId="{1FB7430B-F9D0-4412-82C1-742436FE16AC}" type="presOf" srcId="{12A59D3D-4E38-451D-B55E-BAA0482E2C12}" destId="{C43F7F39-DDE8-442A-991D-985E3CA4B2D1}" srcOrd="0" destOrd="0" presId="urn:microsoft.com/office/officeart/2008/layout/RadialCluster"/>
    <dgm:cxn modelId="{6FD134B2-6A70-4F1B-8DD6-81E94A95C0BE}" type="presOf" srcId="{F5262E50-CF2A-4F8C-A39E-9B591E679051}" destId="{7E4835AA-DBB3-429D-ACCF-321BF7567652}" srcOrd="0" destOrd="0" presId="urn:microsoft.com/office/officeart/2008/layout/RadialCluster"/>
    <dgm:cxn modelId="{68F00F36-CF0F-4135-AC7B-BB870F6BBE7D}" type="presOf" srcId="{FECF5A21-93E8-4202-9D54-7C4C3496DE6F}" destId="{77458324-F7E5-4242-A83A-F28CCE43E8CD}" srcOrd="0" destOrd="0" presId="urn:microsoft.com/office/officeart/2008/layout/RadialCluster"/>
    <dgm:cxn modelId="{FA03C4AA-6C5F-4013-B178-9299DF739116}" srcId="{080FF7BC-8B8E-4647-A6C7-E1F8C2B30ECD}" destId="{F5262E50-CF2A-4F8C-A39E-9B591E679051}" srcOrd="0" destOrd="0" parTransId="{AD8D3962-5A4D-45C4-97AC-C5ACE583A44C}" sibTransId="{6E72EE73-544B-4443-B064-CCA7C94DB290}"/>
    <dgm:cxn modelId="{D7FF16AA-ADE3-46B0-80D2-B9B39B56E5A9}" type="presOf" srcId="{DDF860A9-6FED-4BB4-A0FB-B5DDBD63DEA9}" destId="{190B0506-847F-40DA-AB01-8926337A7BCB}" srcOrd="0" destOrd="0" presId="urn:microsoft.com/office/officeart/2008/layout/RadialCluster"/>
    <dgm:cxn modelId="{3AF192A7-0F27-4689-ABE6-1A8D5777E943}" type="presOf" srcId="{BAB23510-3ED1-4216-B3D4-5211F47F1D7B}" destId="{761A8DC1-3768-4CA4-AD94-289B11F6DFEA}" srcOrd="0" destOrd="0" presId="urn:microsoft.com/office/officeart/2008/layout/RadialCluster"/>
    <dgm:cxn modelId="{8B69FCC4-A77F-4D01-9FC4-4542B17FBE78}" type="presOf" srcId="{77A2070D-2C71-4B7D-A4E4-4ABBF86235F8}" destId="{E7637FD8-C7DE-462D-B432-8230946385FC}" srcOrd="0" destOrd="0" presId="urn:microsoft.com/office/officeart/2008/layout/RadialCluster"/>
    <dgm:cxn modelId="{00FA7E3E-B7B2-430F-BC4B-E0CF201976CB}" type="presOf" srcId="{080FF7BC-8B8E-4647-A6C7-E1F8C2B30ECD}" destId="{5F593356-66A0-47B5-B93C-8F059FD8A3BD}" srcOrd="0" destOrd="0" presId="urn:microsoft.com/office/officeart/2008/layout/RadialCluster"/>
    <dgm:cxn modelId="{B5C59C14-4DB7-4F37-A14B-69964346DC66}" srcId="{080FF7BC-8B8E-4647-A6C7-E1F8C2B30ECD}" destId="{630378F4-4818-45A7-9B16-F3B9EF4FE949}" srcOrd="1" destOrd="0" parTransId="{52F6ADE5-57DB-4F3E-8684-3186BCCBD6A0}" sibTransId="{137F087E-67E3-4FFB-96E4-4CAA581420B1}"/>
    <dgm:cxn modelId="{A6FED961-0C2F-4846-801D-0D4E58883CBC}" srcId="{080FF7BC-8B8E-4647-A6C7-E1F8C2B30ECD}" destId="{FECF5A21-93E8-4202-9D54-7C4C3496DE6F}" srcOrd="3" destOrd="0" parTransId="{DDF860A9-6FED-4BB4-A0FB-B5DDBD63DEA9}" sibTransId="{35EE1A7B-0FC3-428E-B85D-F29A52126D97}"/>
    <dgm:cxn modelId="{5177A6E2-0A3B-4C67-A8C3-86D4A412E9C2}" type="presParOf" srcId="{C43F7F39-DDE8-442A-991D-985E3CA4B2D1}" destId="{CF72F787-FE4D-4F99-B57A-A01C7CE332A7}" srcOrd="0" destOrd="0" presId="urn:microsoft.com/office/officeart/2008/layout/RadialCluster"/>
    <dgm:cxn modelId="{3776BDE4-5750-4CC6-B814-98CE0E67E099}" type="presParOf" srcId="{CF72F787-FE4D-4F99-B57A-A01C7CE332A7}" destId="{5F593356-66A0-47B5-B93C-8F059FD8A3BD}" srcOrd="0" destOrd="0" presId="urn:microsoft.com/office/officeart/2008/layout/RadialCluster"/>
    <dgm:cxn modelId="{42CE2ED7-0CC2-4093-BCB1-5C0739D81485}" type="presParOf" srcId="{CF72F787-FE4D-4F99-B57A-A01C7CE332A7}" destId="{48E121EB-101D-44F3-8906-E7ECDA4C8A87}" srcOrd="1" destOrd="0" presId="urn:microsoft.com/office/officeart/2008/layout/RadialCluster"/>
    <dgm:cxn modelId="{B5B2B107-CBF9-4EAB-B3A6-6801BF23E0E8}" type="presParOf" srcId="{CF72F787-FE4D-4F99-B57A-A01C7CE332A7}" destId="{7E4835AA-DBB3-429D-ACCF-321BF7567652}" srcOrd="2" destOrd="0" presId="urn:microsoft.com/office/officeart/2008/layout/RadialCluster"/>
    <dgm:cxn modelId="{2D057EAF-1574-479E-9361-0C9974142DFF}" type="presParOf" srcId="{CF72F787-FE4D-4F99-B57A-A01C7CE332A7}" destId="{E74B068A-AD9C-4756-85F5-AF0FACD17A43}" srcOrd="3" destOrd="0" presId="urn:microsoft.com/office/officeart/2008/layout/RadialCluster"/>
    <dgm:cxn modelId="{FC0DEF5B-BF3C-436B-AA58-1C8392D2058B}" type="presParOf" srcId="{CF72F787-FE4D-4F99-B57A-A01C7CE332A7}" destId="{510BCFC0-6ACB-4519-9E65-219B7984389E}" srcOrd="4" destOrd="0" presId="urn:microsoft.com/office/officeart/2008/layout/RadialCluster"/>
    <dgm:cxn modelId="{C254845D-8B7E-4963-8922-F3D0C0E01394}" type="presParOf" srcId="{CF72F787-FE4D-4F99-B57A-A01C7CE332A7}" destId="{761A8DC1-3768-4CA4-AD94-289B11F6DFEA}" srcOrd="5" destOrd="0" presId="urn:microsoft.com/office/officeart/2008/layout/RadialCluster"/>
    <dgm:cxn modelId="{35A26F6D-7BE5-44BC-B8DA-4EDB4F5E8726}" type="presParOf" srcId="{CF72F787-FE4D-4F99-B57A-A01C7CE332A7}" destId="{E7637FD8-C7DE-462D-B432-8230946385FC}" srcOrd="6" destOrd="0" presId="urn:microsoft.com/office/officeart/2008/layout/RadialCluster"/>
    <dgm:cxn modelId="{80F85F0B-927B-4995-8595-79442F1FB2AC}" type="presParOf" srcId="{CF72F787-FE4D-4F99-B57A-A01C7CE332A7}" destId="{190B0506-847F-40DA-AB01-8926337A7BCB}" srcOrd="7" destOrd="0" presId="urn:microsoft.com/office/officeart/2008/layout/RadialCluster"/>
    <dgm:cxn modelId="{306D137B-8AB9-4BCF-BDF0-8A7A90ABECBB}" type="presParOf" srcId="{CF72F787-FE4D-4F99-B57A-A01C7CE332A7}" destId="{77458324-F7E5-4242-A83A-F28CCE43E8CD}" srcOrd="8" destOrd="0" presId="urn:microsoft.com/office/officeart/2008/layout/RadialCluster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BD37E-47F9-413D-9CC9-BEADFC2CBC3D}">
      <dsp:nvSpPr>
        <dsp:cNvPr id="0" name=""/>
        <dsp:cNvSpPr/>
      </dsp:nvSpPr>
      <dsp:spPr>
        <a:xfrm>
          <a:off x="2935228" y="1582237"/>
          <a:ext cx="2152600" cy="1739805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কম্পিউটার নেটওয়ার্কের উপাদান সমূহ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50469" y="1837026"/>
        <a:ext cx="1522118" cy="1230227"/>
      </dsp:txXfrm>
    </dsp:sp>
    <dsp:sp modelId="{BCA12D73-A717-4E3C-BFB7-556E6EE218AA}">
      <dsp:nvSpPr>
        <dsp:cNvPr id="0" name=""/>
        <dsp:cNvSpPr/>
      </dsp:nvSpPr>
      <dsp:spPr>
        <a:xfrm rot="15960229">
          <a:off x="3849482" y="1183990"/>
          <a:ext cx="179810" cy="470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0800000">
        <a:off x="3878333" y="1305091"/>
        <a:ext cx="125867" cy="282584"/>
      </dsp:txXfrm>
    </dsp:sp>
    <dsp:sp modelId="{155E051B-DC90-4AA9-B38C-239D6C1A5CAA}">
      <dsp:nvSpPr>
        <dsp:cNvPr id="0" name=""/>
        <dsp:cNvSpPr/>
      </dsp:nvSpPr>
      <dsp:spPr>
        <a:xfrm>
          <a:off x="3260421" y="0"/>
          <a:ext cx="1246695" cy="1246695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/>
          </a:r>
          <a:b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endParaRPr lang="en-US" sz="1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442995" y="182574"/>
        <a:ext cx="881547" cy="881547"/>
      </dsp:txXfrm>
    </dsp:sp>
    <dsp:sp modelId="{B9500909-F950-46C9-96D0-CF89112F393A}">
      <dsp:nvSpPr>
        <dsp:cNvPr id="0" name=""/>
        <dsp:cNvSpPr/>
      </dsp:nvSpPr>
      <dsp:spPr>
        <a:xfrm rot="19200739">
          <a:off x="4788508" y="1502127"/>
          <a:ext cx="149863" cy="470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866292"/>
            <a:satOff val="877"/>
            <a:lumOff val="32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793764" y="1610768"/>
        <a:ext cx="104904" cy="282584"/>
      </dsp:txXfrm>
    </dsp:sp>
    <dsp:sp modelId="{584D9C06-E06C-4906-8D8D-D8C36638BF67}">
      <dsp:nvSpPr>
        <dsp:cNvPr id="0" name=""/>
        <dsp:cNvSpPr/>
      </dsp:nvSpPr>
      <dsp:spPr>
        <a:xfrm>
          <a:off x="4829263" y="620108"/>
          <a:ext cx="1246695" cy="1246695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/>
          </a:r>
          <a:b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endParaRPr lang="en-US" sz="1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011837" y="802682"/>
        <a:ext cx="881547" cy="881547"/>
      </dsp:txXfrm>
    </dsp:sp>
    <dsp:sp modelId="{1E2136EC-1EB0-49CE-A9B3-197CBD3D6458}">
      <dsp:nvSpPr>
        <dsp:cNvPr id="0" name=""/>
        <dsp:cNvSpPr/>
      </dsp:nvSpPr>
      <dsp:spPr>
        <a:xfrm rot="894797">
          <a:off x="5077136" y="2515485"/>
          <a:ext cx="112876" cy="470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732583"/>
            <a:satOff val="1753"/>
            <a:lumOff val="6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077706" y="2605323"/>
        <a:ext cx="79013" cy="282584"/>
      </dsp:txXfrm>
    </dsp:sp>
    <dsp:sp modelId="{B7984CA2-BFD4-4D04-85E4-67AF657BE405}">
      <dsp:nvSpPr>
        <dsp:cNvPr id="0" name=""/>
        <dsp:cNvSpPr/>
      </dsp:nvSpPr>
      <dsp:spPr>
        <a:xfrm>
          <a:off x="5218565" y="2316275"/>
          <a:ext cx="1246695" cy="1246695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/>
          </a:r>
          <a:b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endParaRPr lang="en-US" sz="1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401139" y="2498849"/>
        <a:ext cx="881547" cy="881547"/>
      </dsp:txXfrm>
    </dsp:sp>
    <dsp:sp modelId="{3E04E897-E80F-4D59-909E-41196211B303}">
      <dsp:nvSpPr>
        <dsp:cNvPr id="0" name=""/>
        <dsp:cNvSpPr/>
      </dsp:nvSpPr>
      <dsp:spPr>
        <a:xfrm rot="3999366">
          <a:off x="4339272" y="3201543"/>
          <a:ext cx="194625" cy="470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5598875"/>
            <a:satOff val="2630"/>
            <a:lumOff val="98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356898" y="3268934"/>
        <a:ext cx="136238" cy="282584"/>
      </dsp:txXfrm>
    </dsp:sp>
    <dsp:sp modelId="{5A1727CE-39B5-4935-A614-2F94203FB731}">
      <dsp:nvSpPr>
        <dsp:cNvPr id="0" name=""/>
        <dsp:cNvSpPr/>
      </dsp:nvSpPr>
      <dsp:spPr>
        <a:xfrm>
          <a:off x="4135175" y="3559642"/>
          <a:ext cx="1246695" cy="1246695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/>
          </a:r>
          <a:b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endParaRPr lang="en-US" sz="1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317749" y="3742216"/>
        <a:ext cx="881547" cy="881547"/>
      </dsp:txXfrm>
    </dsp:sp>
    <dsp:sp modelId="{EEA6A1F4-DE7C-48A0-AAA2-C7CC47C2942C}">
      <dsp:nvSpPr>
        <dsp:cNvPr id="0" name=""/>
        <dsp:cNvSpPr/>
      </dsp:nvSpPr>
      <dsp:spPr>
        <a:xfrm rot="7191000">
          <a:off x="3324507" y="3200313"/>
          <a:ext cx="245068" cy="470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7465166"/>
            <a:satOff val="3507"/>
            <a:lumOff val="13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0800000">
        <a:off x="3379564" y="3262625"/>
        <a:ext cx="171548" cy="282584"/>
      </dsp:txXfrm>
    </dsp:sp>
    <dsp:sp modelId="{DD48D30B-BA16-40B0-8247-58B653018F5C}">
      <dsp:nvSpPr>
        <dsp:cNvPr id="0" name=""/>
        <dsp:cNvSpPr/>
      </dsp:nvSpPr>
      <dsp:spPr>
        <a:xfrm>
          <a:off x="2394907" y="3559642"/>
          <a:ext cx="1246695" cy="1246695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/>
          </a:r>
          <a:b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endParaRPr lang="en-US" sz="1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577481" y="3742216"/>
        <a:ext cx="881547" cy="881547"/>
      </dsp:txXfrm>
    </dsp:sp>
    <dsp:sp modelId="{FFA8B971-5B23-47A5-A82C-F94B232AE6A7}">
      <dsp:nvSpPr>
        <dsp:cNvPr id="0" name=""/>
        <dsp:cNvSpPr/>
      </dsp:nvSpPr>
      <dsp:spPr>
        <a:xfrm rot="10003468">
          <a:off x="2745065" y="2495672"/>
          <a:ext cx="167754" cy="470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9331458"/>
            <a:satOff val="4383"/>
            <a:lumOff val="16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0800000">
        <a:off x="2794719" y="2584089"/>
        <a:ext cx="117428" cy="282584"/>
      </dsp:txXfrm>
    </dsp:sp>
    <dsp:sp modelId="{CE0788E3-62B1-4F32-8797-F5992722BA6E}">
      <dsp:nvSpPr>
        <dsp:cNvPr id="0" name=""/>
        <dsp:cNvSpPr/>
      </dsp:nvSpPr>
      <dsp:spPr>
        <a:xfrm>
          <a:off x="1440253" y="2288385"/>
          <a:ext cx="1246695" cy="1246695"/>
        </a:xfrm>
        <a:prstGeom prst="ellipse">
          <a:avLst/>
        </a:prstGeom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622827" y="2470959"/>
        <a:ext cx="881547" cy="881547"/>
      </dsp:txXfrm>
    </dsp:sp>
    <dsp:sp modelId="{4D5E6195-A659-4AFE-BFF9-5CCCC57F4AEB}">
      <dsp:nvSpPr>
        <dsp:cNvPr id="0" name=""/>
        <dsp:cNvSpPr/>
      </dsp:nvSpPr>
      <dsp:spPr>
        <a:xfrm rot="12915666">
          <a:off x="2984588" y="1552050"/>
          <a:ext cx="173869" cy="470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0800000">
        <a:off x="3031964" y="1661301"/>
        <a:ext cx="121708" cy="282584"/>
      </dsp:txXfrm>
    </dsp:sp>
    <dsp:sp modelId="{15BC6869-E4E1-4BA3-9DBF-C31E51DDEF4F}">
      <dsp:nvSpPr>
        <dsp:cNvPr id="0" name=""/>
        <dsp:cNvSpPr/>
      </dsp:nvSpPr>
      <dsp:spPr>
        <a:xfrm>
          <a:off x="1801241" y="706793"/>
          <a:ext cx="1246695" cy="1246695"/>
        </a:xfrm>
        <a:prstGeom prst="ellipse">
          <a:avLst/>
        </a:prstGeom>
        <a:blipFill dpi="0"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/>
          </a:r>
          <a:b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endParaRPr lang="en-US" sz="1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983815" y="889367"/>
        <a:ext cx="881547" cy="8815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93356-66A0-47B5-B93C-8F059FD8A3BD}">
      <dsp:nvSpPr>
        <dsp:cNvPr id="0" name=""/>
        <dsp:cNvSpPr/>
      </dsp:nvSpPr>
      <dsp:spPr>
        <a:xfrm>
          <a:off x="3886200" y="1653153"/>
          <a:ext cx="1371600" cy="137160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altLang="zh-CN" sz="2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rPr>
            <a:t>কম্পিউটার নেটওয়ার্ক</a:t>
          </a:r>
          <a:r>
            <a:rPr lang="as-IN" sz="2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rPr>
            <a:t> </a:t>
          </a:r>
          <a:endParaRPr lang="en-US" sz="2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53156" y="1720109"/>
        <a:ext cx="1237688" cy="1237688"/>
      </dsp:txXfrm>
    </dsp:sp>
    <dsp:sp modelId="{48E121EB-101D-44F3-8906-E7ECDA4C8A87}">
      <dsp:nvSpPr>
        <dsp:cNvPr id="0" name=""/>
        <dsp:cNvSpPr/>
      </dsp:nvSpPr>
      <dsp:spPr>
        <a:xfrm rot="16200000">
          <a:off x="4286249" y="1367403"/>
          <a:ext cx="5715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1500" y="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835AA-DBB3-429D-ACCF-321BF7567652}">
      <dsp:nvSpPr>
        <dsp:cNvPr id="0" name=""/>
        <dsp:cNvSpPr/>
      </dsp:nvSpPr>
      <dsp:spPr>
        <a:xfrm>
          <a:off x="3286123" y="-55988"/>
          <a:ext cx="2571752" cy="1137641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altLang="zh-CN" sz="3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rPr>
            <a:t>পার্সোনাল এরিয়া নেটওয়ার্ক (</a:t>
          </a:r>
          <a:r>
            <a:rPr lang="en-US" sz="3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rPr>
            <a:t>PAN)</a:t>
          </a:r>
          <a:endParaRPr lang="en-US" sz="3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41658" y="-453"/>
        <a:ext cx="2460682" cy="1026571"/>
      </dsp:txXfrm>
    </dsp:sp>
    <dsp:sp modelId="{E74B068A-AD9C-4756-85F5-AF0FACD17A43}">
      <dsp:nvSpPr>
        <dsp:cNvPr id="0" name=""/>
        <dsp:cNvSpPr/>
      </dsp:nvSpPr>
      <dsp:spPr>
        <a:xfrm>
          <a:off x="5257800" y="2338953"/>
          <a:ext cx="6167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6740" y="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BCFC0-6ACB-4519-9E65-219B7984389E}">
      <dsp:nvSpPr>
        <dsp:cNvPr id="0" name=""/>
        <dsp:cNvSpPr/>
      </dsp:nvSpPr>
      <dsp:spPr>
        <a:xfrm>
          <a:off x="5874540" y="1879467"/>
          <a:ext cx="2571752" cy="918972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altLang="zh-CN" sz="2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rPr>
            <a:t>ওয়াইড এরিয়া নেটওয়ার্ক</a:t>
          </a:r>
          <a:r>
            <a:rPr lang="as-IN" altLang="zh-CN" sz="2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ea typeface="NikoshBAN"/>
            </a:rPr>
            <a:t> (</a:t>
          </a:r>
          <a:r>
            <a:rPr lang="en-US" altLang="zh-CN" sz="2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ea typeface="NikoshBAN"/>
            </a:rPr>
            <a:t>WAN</a:t>
          </a:r>
          <a:r>
            <a:rPr lang="en-US" sz="2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ea typeface="NikoshBAN"/>
            </a:rPr>
            <a:t>)</a:t>
          </a:r>
          <a:endParaRPr lang="en-US" sz="2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919401" y="1924328"/>
        <a:ext cx="2482030" cy="829250"/>
      </dsp:txXfrm>
    </dsp:sp>
    <dsp:sp modelId="{761A8DC1-3768-4CA4-AD94-289B11F6DFEA}">
      <dsp:nvSpPr>
        <dsp:cNvPr id="0" name=""/>
        <dsp:cNvSpPr/>
      </dsp:nvSpPr>
      <dsp:spPr>
        <a:xfrm rot="5400000">
          <a:off x="4233296" y="3363457"/>
          <a:ext cx="6774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7407" y="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37FD8-C7DE-462D-B432-8230946385FC}">
      <dsp:nvSpPr>
        <dsp:cNvPr id="0" name=""/>
        <dsp:cNvSpPr/>
      </dsp:nvSpPr>
      <dsp:spPr>
        <a:xfrm>
          <a:off x="3286123" y="3702160"/>
          <a:ext cx="2571752" cy="92582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altLang="zh-CN" sz="23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rPr>
            <a:t>মেট্রোপলিটন এরিয়া নেটওয়ার্ক</a:t>
          </a:r>
          <a:r>
            <a:rPr lang="as-IN" altLang="zh-CN" sz="23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ea typeface="NikoshBAN"/>
            </a:rPr>
            <a:t> (</a:t>
          </a:r>
          <a:r>
            <a:rPr lang="en-US" sz="23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ea typeface="NikoshBAN"/>
            </a:rPr>
            <a:t>MAN)</a:t>
          </a:r>
          <a:endParaRPr lang="en-US" sz="23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331318" y="3747355"/>
        <a:ext cx="2481362" cy="835437"/>
      </dsp:txXfrm>
    </dsp:sp>
    <dsp:sp modelId="{190B0506-847F-40DA-AB01-8926337A7BCB}">
      <dsp:nvSpPr>
        <dsp:cNvPr id="0" name=""/>
        <dsp:cNvSpPr/>
      </dsp:nvSpPr>
      <dsp:spPr>
        <a:xfrm rot="10800000">
          <a:off x="3371849" y="2338953"/>
          <a:ext cx="5143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4350" y="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58324-F7E5-4242-A83A-F28CCE43E8CD}">
      <dsp:nvSpPr>
        <dsp:cNvPr id="0" name=""/>
        <dsp:cNvSpPr/>
      </dsp:nvSpPr>
      <dsp:spPr>
        <a:xfrm>
          <a:off x="800097" y="1879467"/>
          <a:ext cx="2571752" cy="91897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rPr>
            <a:t>লোকাল এরিয়া নেটওয়ার্ক</a:t>
          </a:r>
          <a:endParaRPr lang="en-US" altLang="zh-CN" sz="2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ea typeface="NikoshBAN"/>
            <a:cs typeface="NikoshBAN" panose="02000000000000000000" pitchFamily="2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rPr>
            <a:t>(</a:t>
          </a:r>
          <a:r>
            <a:rPr lang="en-US" sz="2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rPr>
            <a:t>LAN)</a:t>
          </a:r>
          <a:endParaRPr lang="en-US" sz="2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44958" y="1924328"/>
        <a:ext cx="2482030" cy="829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Header Placeholder 104869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 eaLnBrk="1" latinLnBrk="1" hangingPunct="1"/>
            <a:endParaRPr lang="zh-CN" altLang="en-US" sz="1200"/>
          </a:p>
        </p:txBody>
      </p:sp>
      <p:sp>
        <p:nvSpPr>
          <p:cNvPr id="1048699" name="Date Placeholder 1048698"/>
          <p:cNvSpPr>
            <a:spLocks noGrp="1"/>
          </p:cNvSpPr>
          <p:nvPr>
            <p:ph type="dt" idx="1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 algn="r" eaLnBrk="1" latinLnBrk="1" hangingPunct="1"/>
            <a:fld id="{566ABCEB-ACFC-4714-9973-3DA970169C29}" type="datetime1">
              <a:rPr lang="zh-CN" altLang="en-US" sz="1200"/>
              <a:pPr lvl="0" algn="r" eaLnBrk="1" latinLnBrk="1" hangingPunct="1"/>
              <a:t>2021/4/4</a:t>
            </a:fld>
            <a:endParaRPr lang="zh-CN" altLang="en-US" sz="1200"/>
          </a:p>
        </p:txBody>
      </p:sp>
      <p:sp>
        <p:nvSpPr>
          <p:cNvPr id="1048700" name="Slide Image Placeholder 10486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701" name="Notes Placeholder 1048700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/>
            <a:r>
              <a:rPr lang="zh-CN" altLang="en-US"/>
              <a:t>Click to edit Master text styles</a:t>
            </a:r>
          </a:p>
          <a:p>
            <a:pPr lvl="1"/>
            <a:r>
              <a:rPr lang="zh-CN" altLang="en-US"/>
              <a:t>Second level</a:t>
            </a:r>
          </a:p>
          <a:p>
            <a:pPr lvl="2"/>
            <a:r>
              <a:rPr lang="zh-CN" altLang="en-US"/>
              <a:t>Third level</a:t>
            </a:r>
          </a:p>
          <a:p>
            <a:pPr lvl="3"/>
            <a:r>
              <a:rPr lang="zh-CN" altLang="en-US"/>
              <a:t>Fourth level</a:t>
            </a:r>
          </a:p>
          <a:p>
            <a:pPr lvl="4"/>
            <a:r>
              <a:rPr lang="zh-CN" altLang="en-US"/>
              <a:t>Fifth level</a:t>
            </a:r>
          </a:p>
        </p:txBody>
      </p:sp>
      <p:sp>
        <p:nvSpPr>
          <p:cNvPr id="1048702" name="Footer Placeholder 1048701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eaLnBrk="1" latinLnBrk="1" hangingPunct="1"/>
            <a:endParaRPr lang="zh-CN" altLang="en-US" sz="1200"/>
          </a:p>
        </p:txBody>
      </p:sp>
      <p:sp>
        <p:nvSpPr>
          <p:cNvPr id="1048703" name="Slide Number Placeholder 1048702"/>
          <p:cNvSpPr>
            <a:spLocks noGrp="1"/>
          </p:cNvSpPr>
          <p:nvPr>
            <p:ph type="sldNum" sz="quarter" idx="5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/>
              <a:pPr lvl="0" algn="r" eaLnBrk="1" latinLnBrk="1" hangingPunct="1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922674153"/>
      </p:ext>
    </p:extLst>
  </p:cSld>
  <p:clrMap bg1="dk1" tx1="dk1" bg2="dk1" tx2="dk1" accent1="dk1" accent2="dk1" accent3="dk1" accent4="dk1" accent5="dk1" accent6="dk1" hlink="dk1" folHlink="dk1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8198AC-EC40-488A-AC17-F5338D95469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99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এখানে</a:t>
            </a:r>
            <a:r>
              <a:rPr lang="bn-BD" baseline="0" dirty="0"/>
              <a:t> অন্য কোনো কাজ দিতে পারেন। তবে সকলের অংশগ্রহণ করাবেন।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0214C-46F1-4075-9941-38EEF45AD15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6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অন্য</a:t>
            </a:r>
            <a:r>
              <a:rPr lang="bn-BD" baseline="0" dirty="0"/>
              <a:t> কোনো কাজ দিতে পারেন তবে সকলকে দিয়ে করাবেন।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0214C-46F1-4075-9941-38EEF45AD15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60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Slide Image Placeholder 1048605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607" name="Notes Placeholder 1048606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608" name="TextBox 1048607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/>
              <a:pPr lvl="0" algn="r" eaLnBrk="1" latinLnBrk="1" hangingPunct="1"/>
              <a:t>18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424290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Slide Image Placeholder 1048605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607" name="Notes Placeholder 1048606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608" name="TextBox 1048607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/>
              <a:pPr lvl="0" algn="r" eaLnBrk="1" latinLnBrk="1" hangingPunct="1"/>
              <a:t>19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064036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0B28-3DA6-4E7E-8819-3BF0A28FF94B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67D8B-16D4-47D8-ACA2-1A19CE4B5F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0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7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5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3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0A4EF1E-763C-49B4-B17B-F97011BFC2C2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1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9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1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2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72530B28-3DA6-4E7E-8819-3BF0A28FF94B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9F867D8B-16D4-47D8-ACA2-1A19CE4B5F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8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0B28-3DA6-4E7E-8819-3BF0A28FF94B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9F867D8B-16D4-47D8-ACA2-1A19CE4B5F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5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0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4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1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2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2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8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zh-CN" altLang="en-US" sz="1200" smtClean="0">
                <a:solidFill>
                  <a:srgbClr val="898989"/>
                </a:solidFill>
              </a:rPr>
              <a:pPr lvl="0" eaLnBrk="1" latinLnBrk="1" hangingPunct="1"/>
              <a:t>2021/4/4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eaLnBrk="1" latinLnBrk="1" hangingPunct="1"/>
            <a:r>
              <a:rPr lang="zh-CN" altLang="en-US" sz="1200" smtClean="0">
                <a:solidFill>
                  <a:srgbClr val="898989"/>
                </a:solidFill>
              </a:rPr>
              <a:t>mahs.chm11@gmail.com</a:t>
            </a: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898989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06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zh-CN" altLang="en-US" sz="1200" smtClean="0">
                <a:solidFill>
                  <a:srgbClr val="898989"/>
                </a:solidFill>
              </a:rPr>
              <a:pPr lvl="0" eaLnBrk="1" latinLnBrk="1" hangingPunct="1"/>
              <a:t>2021/4/4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eaLnBrk="1" latinLnBrk="1" hangingPunct="1"/>
            <a:r>
              <a:rPr lang="zh-CN" altLang="en-US" sz="1200" smtClean="0">
                <a:solidFill>
                  <a:srgbClr val="898989"/>
                </a:solidFill>
              </a:rPr>
              <a:t>mahs.chm11@gmail.com</a:t>
            </a: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898989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9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zh-CN" altLang="en-US" sz="1200" smtClean="0">
                <a:solidFill>
                  <a:srgbClr val="898989"/>
                </a:solidFill>
              </a:rPr>
              <a:pPr lvl="0" eaLnBrk="1" latinLnBrk="1" hangingPunct="1"/>
              <a:t>2021/4/4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eaLnBrk="1" latinLnBrk="1" hangingPunct="1"/>
            <a:r>
              <a:rPr lang="zh-CN" altLang="en-US" sz="1200" smtClean="0">
                <a:solidFill>
                  <a:srgbClr val="898989"/>
                </a:solidFill>
              </a:rPr>
              <a:t>mahs.chm11@gmail.com</a:t>
            </a: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898989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47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zh-CN" altLang="en-US" sz="1200" smtClean="0">
                <a:solidFill>
                  <a:srgbClr val="898989"/>
                </a:solidFill>
              </a:rPr>
              <a:pPr lvl="0" eaLnBrk="1" latinLnBrk="1" hangingPunct="1"/>
              <a:t>2021/4/4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eaLnBrk="1" latinLnBrk="1" hangingPunct="1"/>
            <a:r>
              <a:rPr lang="zh-CN" altLang="en-US" sz="1200" smtClean="0">
                <a:solidFill>
                  <a:srgbClr val="898989"/>
                </a:solidFill>
              </a:rPr>
              <a:t>mahs.chm11@gmail.com</a:t>
            </a: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898989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22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zh-CN" altLang="en-US" sz="1200" smtClean="0">
                <a:solidFill>
                  <a:srgbClr val="898989"/>
                </a:solidFill>
              </a:rPr>
              <a:pPr lvl="0" eaLnBrk="1" latinLnBrk="1" hangingPunct="1"/>
              <a:t>2021/4/4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eaLnBrk="1" latinLnBrk="1" hangingPunct="1"/>
            <a:r>
              <a:rPr lang="zh-CN" altLang="en-US" sz="1200" smtClean="0">
                <a:solidFill>
                  <a:srgbClr val="898989"/>
                </a:solidFill>
              </a:rPr>
              <a:t>mahs.chm11@gmail.com</a:t>
            </a: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898989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73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0B28-3DA6-4E7E-8819-3BF0A28FF94B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67D8B-16D4-47D8-ACA2-1A19CE4B5F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8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zh-CN" altLang="en-US" sz="1200" smtClean="0">
                <a:solidFill>
                  <a:srgbClr val="898989"/>
                </a:solidFill>
              </a:rPr>
              <a:pPr lvl="0" eaLnBrk="1" latinLnBrk="1" hangingPunct="1"/>
              <a:t>2021/4/4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eaLnBrk="1" latinLnBrk="1" hangingPunct="1"/>
            <a:r>
              <a:rPr lang="zh-CN" altLang="en-US" sz="1200" smtClean="0">
                <a:solidFill>
                  <a:srgbClr val="898989"/>
                </a:solidFill>
              </a:rPr>
              <a:t>mahs.chm11@gmail.com</a:t>
            </a: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898989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039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2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2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2530B28-3DA6-4E7E-8819-3BF0A28FF94B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67D8B-16D4-47D8-ACA2-1A19CE4B5F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64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8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0B28-3DA6-4E7E-8819-3BF0A28FF94B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67D8B-16D4-47D8-ACA2-1A19CE4B5F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90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7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6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6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8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01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1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65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0B28-3DA6-4E7E-8819-3BF0A28FF94B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67D8B-16D4-47D8-ACA2-1A19CE4B5F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5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2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9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5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5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5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3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8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0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6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0B28-3DA6-4E7E-8819-3BF0A28FF94B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67D8B-16D4-47D8-ACA2-1A19CE4B5F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4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3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0B28-3DA6-4E7E-8819-3BF0A28FF94B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67D8B-16D4-47D8-ACA2-1A19CE4B5F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0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2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6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0B28-3DA6-4E7E-8819-3BF0A28FF94B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67D8B-16D4-47D8-ACA2-1A19CE4B5F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1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6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1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2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0B28-3DA6-4E7E-8819-3BF0A28FF94B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67D8B-16D4-47D8-ACA2-1A19CE4B5F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9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0B28-3DA6-4E7E-8819-3BF0A28FF94B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67D8B-16D4-47D8-ACA2-1A19CE4B5F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7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7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6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6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0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0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0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6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5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2530B28-3DA6-4E7E-8819-3BF0A28FF94B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9F867D8B-16D4-47D8-ACA2-1A19CE4B5F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06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0B28-3DA6-4E7E-8819-3BF0A28FF94B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67D8B-16D4-47D8-ACA2-1A19CE4B5F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59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2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57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7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14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58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6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zh-CN" altLang="en-US" sz="1200" smtClean="0">
                <a:solidFill>
                  <a:srgbClr val="898989"/>
                </a:solidFill>
              </a:rPr>
              <a:pPr lvl="0" eaLnBrk="1" latinLnBrk="1" hangingPunct="1"/>
              <a:t>2021/4/4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eaLnBrk="1" latinLnBrk="1" hangingPunct="1"/>
            <a:r>
              <a:rPr lang="zh-CN" altLang="en-US" sz="1200" smtClean="0">
                <a:solidFill>
                  <a:srgbClr val="898989"/>
                </a:solidFill>
              </a:rPr>
              <a:t>mahs.chm11@gmail.com</a:t>
            </a: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898989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932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zh-CN" altLang="en-US" sz="1200" smtClean="0">
                <a:solidFill>
                  <a:srgbClr val="898989"/>
                </a:solidFill>
              </a:rPr>
              <a:pPr lvl="0" eaLnBrk="1" latinLnBrk="1" hangingPunct="1"/>
              <a:t>2021/4/4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eaLnBrk="1" latinLnBrk="1" hangingPunct="1"/>
            <a:r>
              <a:rPr lang="zh-CN" altLang="en-US" sz="1200" smtClean="0">
                <a:solidFill>
                  <a:srgbClr val="898989"/>
                </a:solidFill>
              </a:rPr>
              <a:t>mahs.chm11@gmail.com</a:t>
            </a: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898989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5568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zh-CN" altLang="en-US" sz="1200" smtClean="0">
                <a:solidFill>
                  <a:srgbClr val="898989"/>
                </a:solidFill>
              </a:rPr>
              <a:pPr lvl="0" eaLnBrk="1" latinLnBrk="1" hangingPunct="1"/>
              <a:t>2021/4/4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eaLnBrk="1" latinLnBrk="1" hangingPunct="1"/>
            <a:r>
              <a:rPr lang="zh-CN" altLang="en-US" sz="1200" smtClean="0">
                <a:solidFill>
                  <a:srgbClr val="898989"/>
                </a:solidFill>
              </a:rPr>
              <a:t>mahs.chm11@gmail.com</a:t>
            </a: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898989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3956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zh-CN" altLang="en-US" sz="1200" smtClean="0">
                <a:solidFill>
                  <a:srgbClr val="898989"/>
                </a:solidFill>
              </a:rPr>
              <a:pPr lvl="0" eaLnBrk="1" latinLnBrk="1" hangingPunct="1"/>
              <a:t>2021/4/4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eaLnBrk="1" latinLnBrk="1" hangingPunct="1"/>
            <a:r>
              <a:rPr lang="zh-CN" altLang="en-US" sz="1200" smtClean="0">
                <a:solidFill>
                  <a:srgbClr val="898989"/>
                </a:solidFill>
              </a:rPr>
              <a:t>mahs.chm11@gmail.com</a:t>
            </a: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898989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966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zh-CN" altLang="en-US" sz="1200" smtClean="0">
                <a:solidFill>
                  <a:srgbClr val="898989"/>
                </a:solidFill>
              </a:rPr>
              <a:pPr lvl="0" eaLnBrk="1" latinLnBrk="1" hangingPunct="1"/>
              <a:t>2021/4/4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eaLnBrk="1" latinLnBrk="1" hangingPunct="1"/>
            <a:r>
              <a:rPr lang="zh-CN" altLang="en-US" sz="1200" smtClean="0">
                <a:solidFill>
                  <a:srgbClr val="898989"/>
                </a:solidFill>
              </a:rPr>
              <a:t>mahs.chm11@gmail.com</a:t>
            </a: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898989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1291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66ABCEB-ACFC-4714-9973-3DA970169C29}" type="datetime1">
              <a:rPr lang="zh-CN" altLang="en-US" sz="1200" smtClean="0">
                <a:solidFill>
                  <a:srgbClr val="898989"/>
                </a:solidFill>
              </a:rPr>
              <a:pPr lvl="0" eaLnBrk="1" latinLnBrk="1" hangingPunct="1"/>
              <a:t>2021/4/4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eaLnBrk="1" latinLnBrk="1" hangingPunct="1"/>
            <a:r>
              <a:rPr lang="zh-CN" altLang="en-US" sz="1200" smtClean="0">
                <a:solidFill>
                  <a:srgbClr val="898989"/>
                </a:solidFill>
              </a:rPr>
              <a:t>mahs.chm11@gmail.com</a:t>
            </a: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898989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96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0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34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54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0B28-3DA6-4E7E-8819-3BF0A28FF94B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67D8B-16D4-47D8-ACA2-1A19CE4B5F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0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5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0B28-3DA6-4E7E-8819-3BF0A28FF94B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67D8B-16D4-47D8-ACA2-1A19CE4B5F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2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1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9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0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1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0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6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3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6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2530B28-3DA6-4E7E-8819-3BF0A28FF94B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67D8B-16D4-47D8-ACA2-1A19CE4B5F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6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5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0B28-3DA6-4E7E-8819-3BF0A28FF94B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67D8B-16D4-47D8-ACA2-1A19CE4B5F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18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5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9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3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9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0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7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5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0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29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2530B28-3DA6-4E7E-8819-3BF0A28FF94B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67D8B-16D4-47D8-ACA2-1A19CE4B5F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204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9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0B28-3DA6-4E7E-8819-3BF0A28FF94B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67D8B-16D4-47D8-ACA2-1A19CE4B5F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8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4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3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3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3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1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2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5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9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0B28-3DA6-4E7E-8819-3BF0A28FF94B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67D8B-16D4-47D8-ACA2-1A19CE4B5F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65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0B28-3DA6-4E7E-8819-3BF0A28FF94B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67D8B-16D4-47D8-ACA2-1A19CE4B5F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08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2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pPr/>
              <a:t>4/4/2021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4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19" Type="http://schemas.openxmlformats.org/officeDocument/2006/relationships/image" Target="../media/image9.jpeg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latinLnBrk="1" hangingPunct="1"/>
            <a:fld id="{566ABCEB-ACFC-4714-9973-3DA970169C29}" type="datetime1">
              <a:rPr lang="zh-CN" altLang="en-US" sz="1200" smtClean="0">
                <a:solidFill>
                  <a:srgbClr val="898989"/>
                </a:solidFill>
              </a:rPr>
              <a:pPr lvl="0" eaLnBrk="1" latinLnBrk="1" hangingPunct="1"/>
              <a:t>2021/4/4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 eaLnBrk="1" latinLnBrk="1" hangingPunct="1"/>
            <a:r>
              <a:rPr lang="zh-CN" altLang="en-US" sz="1200" smtClean="0">
                <a:solidFill>
                  <a:srgbClr val="898989"/>
                </a:solidFill>
              </a:rPr>
              <a:t>mahs.chm11@gmail.com</a:t>
            </a: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898989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3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lvl="0" eaLnBrk="1" latinLnBrk="1" hangingPunct="1"/>
            <a:fld id="{566ABCEB-ACFC-4714-9973-3DA970169C29}" type="datetime1">
              <a:rPr lang="zh-CN" altLang="en-US" sz="1200" smtClean="0">
                <a:solidFill>
                  <a:srgbClr val="898989"/>
                </a:solidFill>
              </a:rPr>
              <a:pPr lvl="0" eaLnBrk="1" latinLnBrk="1" hangingPunct="1"/>
              <a:t>2021/4/4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lvl="0" algn="ctr" eaLnBrk="1" latinLnBrk="1" hangingPunct="1"/>
            <a:r>
              <a:rPr lang="zh-CN" altLang="en-US" sz="1200" smtClean="0">
                <a:solidFill>
                  <a:srgbClr val="898989"/>
                </a:solidFill>
              </a:rPr>
              <a:t>mahs.chm11@gmail.com</a:t>
            </a: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898989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 eaLnBrk="1" latinLnBrk="1" hangingPunct="1"/>
            <a:fld id="{566ABCEB-ACFC-4714-9973-3DA970169C29}" type="datetime1">
              <a:rPr lang="zh-CN" altLang="en-US" sz="1200" smtClean="0">
                <a:solidFill>
                  <a:srgbClr val="898989"/>
                </a:solidFill>
              </a:rPr>
              <a:pPr lvl="0" eaLnBrk="1" latinLnBrk="1" hangingPunct="1"/>
              <a:t>2021/4/4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 algn="ctr" eaLnBrk="1" latinLnBrk="1" hangingPunct="1"/>
            <a:r>
              <a:rPr lang="zh-CN" altLang="en-US" sz="1200" smtClean="0">
                <a:solidFill>
                  <a:srgbClr val="898989"/>
                </a:solidFill>
              </a:rPr>
              <a:t>mahs.chm11@gmail.com</a:t>
            </a: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898989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72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latinLnBrk="1" hangingPunct="1"/>
            <a:fld id="{566ABCEB-ACFC-4714-9973-3DA970169C29}" type="datetime1">
              <a:rPr lang="zh-CN" altLang="en-US" sz="1200" smtClean="0">
                <a:solidFill>
                  <a:srgbClr val="898989"/>
                </a:solidFill>
              </a:rPr>
              <a:pPr lvl="0" eaLnBrk="1" latinLnBrk="1" hangingPunct="1"/>
              <a:t>2021/4/4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 eaLnBrk="1" latinLnBrk="1" hangingPunct="1"/>
            <a:r>
              <a:rPr lang="zh-CN" altLang="en-US" sz="1200" smtClean="0">
                <a:solidFill>
                  <a:srgbClr val="898989"/>
                </a:solidFill>
              </a:rPr>
              <a:t>mahs.chm11@gmail.com</a:t>
            </a: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898989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9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latinLnBrk="1" hangingPunct="1"/>
            <a:fld id="{566ABCEB-ACFC-4714-9973-3DA970169C29}" type="datetime1">
              <a:rPr lang="zh-CN" altLang="en-US" sz="1200" smtClean="0">
                <a:solidFill>
                  <a:srgbClr val="898989"/>
                </a:solidFill>
              </a:rPr>
              <a:pPr lvl="0" eaLnBrk="1" latinLnBrk="1" hangingPunct="1"/>
              <a:t>2021/4/4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 eaLnBrk="1" latinLnBrk="1" hangingPunct="1"/>
            <a:r>
              <a:rPr lang="zh-CN" altLang="en-US" sz="1200" smtClean="0">
                <a:solidFill>
                  <a:srgbClr val="898989"/>
                </a:solidFill>
              </a:rPr>
              <a:t>mahs.chm11@gmail.com</a:t>
            </a: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898989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1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latinLnBrk="1" hangingPunct="1"/>
            <a:fld id="{566ABCEB-ACFC-4714-9973-3DA970169C29}" type="datetime1">
              <a:rPr lang="zh-CN" altLang="en-US" sz="1200" smtClean="0">
                <a:solidFill>
                  <a:srgbClr val="898989"/>
                </a:solidFill>
              </a:rPr>
              <a:pPr lvl="0" eaLnBrk="1" latinLnBrk="1" hangingPunct="1"/>
              <a:t>2021/4/4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 eaLnBrk="1" latinLnBrk="1" hangingPunct="1"/>
            <a:r>
              <a:rPr lang="zh-CN" altLang="en-US" sz="1200" smtClean="0">
                <a:solidFill>
                  <a:srgbClr val="898989"/>
                </a:solidFill>
              </a:rPr>
              <a:t>mahs.chm11@gmail.com</a:t>
            </a: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898989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1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 eaLnBrk="1" latinLnBrk="1" hangingPunct="1"/>
            <a:fld id="{566ABCEB-ACFC-4714-9973-3DA970169C29}" type="datetime1">
              <a:rPr lang="zh-CN" altLang="en-US" sz="1200" smtClean="0">
                <a:solidFill>
                  <a:srgbClr val="898989"/>
                </a:solidFill>
              </a:rPr>
              <a:pPr lvl="0" eaLnBrk="1" latinLnBrk="1" hangingPunct="1"/>
              <a:t>2021/4/4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 algn="ctr" eaLnBrk="1" latinLnBrk="1" hangingPunct="1"/>
            <a:r>
              <a:rPr lang="zh-CN" altLang="en-US" sz="1200" smtClean="0">
                <a:solidFill>
                  <a:srgbClr val="898989"/>
                </a:solidFill>
              </a:rPr>
              <a:t>mahs.chm11@gmail.com</a:t>
            </a: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898989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4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latinLnBrk="1" hangingPunct="1"/>
            <a:fld id="{566ABCEB-ACFC-4714-9973-3DA970169C29}" type="datetime1">
              <a:rPr lang="zh-CN" altLang="en-US" sz="1200" smtClean="0">
                <a:solidFill>
                  <a:srgbClr val="898989"/>
                </a:solidFill>
              </a:rPr>
              <a:pPr lvl="0" eaLnBrk="1" latinLnBrk="1" hangingPunct="1"/>
              <a:t>2021/4/4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 eaLnBrk="1" latinLnBrk="1" hangingPunct="1"/>
            <a:r>
              <a:rPr lang="zh-CN" altLang="en-US" sz="1200" smtClean="0">
                <a:solidFill>
                  <a:srgbClr val="898989"/>
                </a:solidFill>
              </a:rPr>
              <a:t>mahs.chm11@gmail.com</a:t>
            </a: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898989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0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 eaLnBrk="1" latinLnBrk="1" hangingPunct="1"/>
            <a:fld id="{566ABCEB-ACFC-4714-9973-3DA970169C29}" type="datetime1">
              <a:rPr lang="zh-CN" altLang="en-US" sz="1200" smtClean="0">
                <a:solidFill>
                  <a:srgbClr val="898989"/>
                </a:solidFill>
              </a:rPr>
              <a:pPr lvl="0" eaLnBrk="1" latinLnBrk="1" hangingPunct="1"/>
              <a:t>2021/4/4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 algn="ctr" eaLnBrk="1" latinLnBrk="1" hangingPunct="1"/>
            <a:r>
              <a:rPr lang="zh-CN" altLang="en-US" sz="1200" smtClean="0">
                <a:solidFill>
                  <a:srgbClr val="898989"/>
                </a:solidFill>
              </a:rPr>
              <a:t>mahs.chm11@gmail.com</a:t>
            </a: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898989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38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 eaLnBrk="1" latinLnBrk="1" hangingPunct="1"/>
            <a:fld id="{566ABCEB-ACFC-4714-9973-3DA970169C29}" type="datetime1">
              <a:rPr lang="zh-CN" altLang="en-US" sz="1200" smtClean="0">
                <a:solidFill>
                  <a:srgbClr val="898989"/>
                </a:solidFill>
              </a:rPr>
              <a:pPr lvl="0" eaLnBrk="1" latinLnBrk="1" hangingPunct="1"/>
              <a:t>2021/4/4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 algn="ctr" eaLnBrk="1" latinLnBrk="1" hangingPunct="1"/>
            <a:r>
              <a:rPr lang="zh-CN" altLang="en-US" sz="1200" smtClean="0">
                <a:solidFill>
                  <a:srgbClr val="898989"/>
                </a:solidFill>
              </a:rPr>
              <a:t>mahs.chm11@gmail.com</a:t>
            </a: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898989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5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lvl="0" eaLnBrk="1" latinLnBrk="1" hangingPunct="1"/>
            <a:fld id="{566ABCEB-ACFC-4714-9973-3DA970169C29}" type="datetime1">
              <a:rPr lang="zh-CN" altLang="en-US" sz="1200" smtClean="0">
                <a:solidFill>
                  <a:srgbClr val="898989"/>
                </a:solidFill>
              </a:rPr>
              <a:pPr lvl="0" eaLnBrk="1" latinLnBrk="1" hangingPunct="1"/>
              <a:t>2021/4/4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lvl="0" algn="ctr" eaLnBrk="1" latinLnBrk="1" hangingPunct="1"/>
            <a:r>
              <a:rPr lang="zh-CN" altLang="en-US" sz="1200" smtClean="0">
                <a:solidFill>
                  <a:srgbClr val="898989"/>
                </a:solidFill>
              </a:rPr>
              <a:t>mahs.chm11@gmail.com</a:t>
            </a: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898989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13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0007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0" y="4455347"/>
            <a:ext cx="4692039" cy="136220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Welcome to </a:t>
            </a:r>
            <a:r>
              <a:rPr lang="en-US" sz="2400" dirty="0" err="1"/>
              <a:t>Maltimedia</a:t>
            </a:r>
            <a:r>
              <a:rPr lang="en-US" sz="2400" dirty="0"/>
              <a:t> </a:t>
            </a:r>
            <a:r>
              <a:rPr lang="en-US" sz="2400" dirty="0" err="1"/>
              <a:t>ClassRoom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449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00621015"/>
              </p:ext>
            </p:extLst>
          </p:nvPr>
        </p:nvGraphicFramePr>
        <p:xfrm>
          <a:off x="838200" y="1594462"/>
          <a:ext cx="7772400" cy="4806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itle 2"/>
          <p:cNvSpPr txBox="1">
            <a:spLocks/>
          </p:cNvSpPr>
          <p:nvPr/>
        </p:nvSpPr>
        <p:spPr>
          <a:xfrm>
            <a:off x="838200" y="0"/>
            <a:ext cx="7924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 latinLnBrk="1">
              <a:spcAft>
                <a:spcPts val="0"/>
              </a:spcAft>
            </a:pPr>
            <a:r>
              <a:rPr lang="bn-IN" altLang="zh-CN" sz="3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/>
                <a:ea typeface="NikoshBAN"/>
              </a:rPr>
              <a:t/>
            </a:r>
            <a:br>
              <a:rPr lang="bn-IN" altLang="zh-CN" sz="3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/>
                <a:ea typeface="NikoshBAN"/>
              </a:rPr>
            </a:br>
            <a:r>
              <a:rPr lang="bn-IN" altLang="zh-CN" sz="3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কম্পিউটার নেটওয়ার্কের উপাদান সমূহ</a:t>
            </a:r>
            <a:endParaRPr lang="en-US" sz="32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1255908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0" y="5867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মডেম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49530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কানেক্টর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49530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7432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58674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3700" y="3112532"/>
            <a:ext cx="217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ইন্টারফে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সকার্ড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5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BC6869-E4E1-4BA3-9DBF-C31E51DDE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15BC6869-E4E1-4BA3-9DBF-C31E51DDE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15BC6869-E4E1-4BA3-9DBF-C31E51DDE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graphicEl>
                                              <a:dgm id="{15BC6869-E4E1-4BA3-9DBF-C31E51DDE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15BC6869-E4E1-4BA3-9DBF-C31E51DDEF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0788E3-62B1-4F32-8797-F5992722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CE0788E3-62B1-4F32-8797-F5992722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CE0788E3-62B1-4F32-8797-F5992722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CE0788E3-62B1-4F32-8797-F5992722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CE0788E3-62B1-4F32-8797-F5992722BA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48D30B-BA16-40B0-8247-58B653018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DD48D30B-BA16-40B0-8247-58B653018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DD48D30B-BA16-40B0-8247-58B653018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graphicEl>
                                              <a:dgm id="{DD48D30B-BA16-40B0-8247-58B653018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graphicEl>
                                              <a:dgm id="{DD48D30B-BA16-40B0-8247-58B653018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1727CE-39B5-4935-A614-2F94203FB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5A1727CE-39B5-4935-A614-2F94203FB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graphicEl>
                                              <a:dgm id="{5A1727CE-39B5-4935-A614-2F94203FB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graphicEl>
                                              <a:dgm id="{5A1727CE-39B5-4935-A614-2F94203FB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graphicEl>
                                              <a:dgm id="{5A1727CE-39B5-4935-A614-2F94203FB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984CA2-BFD4-4D04-85E4-67AF657BE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graphicEl>
                                              <a:dgm id="{B7984CA2-BFD4-4D04-85E4-67AF657BE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graphicEl>
                                              <a:dgm id="{B7984CA2-BFD4-4D04-85E4-67AF657BE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graphicEl>
                                              <a:dgm id="{B7984CA2-BFD4-4D04-85E4-67AF657BE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graphicEl>
                                              <a:dgm id="{B7984CA2-BFD4-4D04-85E4-67AF657BE4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4D9C06-E06C-4906-8D8D-D8C36638B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graphicEl>
                                              <a:dgm id="{584D9C06-E06C-4906-8D8D-D8C36638B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graphicEl>
                                              <a:dgm id="{584D9C06-E06C-4906-8D8D-D8C36638B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graphicEl>
                                              <a:dgm id="{584D9C06-E06C-4906-8D8D-D8C36638B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">
                                            <p:graphicEl>
                                              <a:dgm id="{584D9C06-E06C-4906-8D8D-D8C36638B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5E051B-DC90-4AA9-B38C-239D6C1A5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graphicEl>
                                              <a:dgm id="{155E051B-DC90-4AA9-B38C-239D6C1A5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graphicEl>
                                              <a:dgm id="{155E051B-DC90-4AA9-B38C-239D6C1A5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>
                                            <p:graphicEl>
                                              <a:dgm id="{155E051B-DC90-4AA9-B38C-239D6C1A5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">
                                            <p:graphicEl>
                                              <a:dgm id="{155E051B-DC90-4AA9-B38C-239D6C1A5C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5E6195-A659-4AFE-BFF9-5CCCC57F4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>
                                            <p:graphicEl>
                                              <a:dgm id="{4D5E6195-A659-4AFE-BFF9-5CCCC57F4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>
                                            <p:graphicEl>
                                              <a:dgm id="{4D5E6195-A659-4AFE-BFF9-5CCCC57F4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">
                                            <p:graphicEl>
                                              <a:dgm id="{4D5E6195-A659-4AFE-BFF9-5CCCC57F4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">
                                            <p:graphicEl>
                                              <a:dgm id="{4D5E6195-A659-4AFE-BFF9-5CCCC57F4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A8B971-5B23-47A5-A82C-F94B232AE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">
                                            <p:graphicEl>
                                              <a:dgm id="{FFA8B971-5B23-47A5-A82C-F94B232AE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">
                                            <p:graphicEl>
                                              <a:dgm id="{FFA8B971-5B23-47A5-A82C-F94B232AE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">
                                            <p:graphicEl>
                                              <a:dgm id="{FFA8B971-5B23-47A5-A82C-F94B232AE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">
                                            <p:graphicEl>
                                              <a:dgm id="{FFA8B971-5B23-47A5-A82C-F94B232AE6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A6A1F4-DE7C-48A0-AAA2-C7CC47C29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">
                                            <p:graphicEl>
                                              <a:dgm id="{EEA6A1F4-DE7C-48A0-AAA2-C7CC47C29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">
                                            <p:graphicEl>
                                              <a:dgm id="{EEA6A1F4-DE7C-48A0-AAA2-C7CC47C29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">
                                            <p:graphicEl>
                                              <a:dgm id="{EEA6A1F4-DE7C-48A0-AAA2-C7CC47C29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">
                                            <p:graphicEl>
                                              <a:dgm id="{EEA6A1F4-DE7C-48A0-AAA2-C7CC47C294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04E897-E80F-4D59-909E-41196211B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">
                                            <p:graphicEl>
                                              <a:dgm id="{3E04E897-E80F-4D59-909E-41196211B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">
                                            <p:graphicEl>
                                              <a:dgm id="{3E04E897-E80F-4D59-909E-41196211B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">
                                            <p:graphicEl>
                                              <a:dgm id="{3E04E897-E80F-4D59-909E-41196211B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">
                                            <p:graphicEl>
                                              <a:dgm id="{3E04E897-E80F-4D59-909E-41196211B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2136EC-1EB0-49CE-A9B3-197CBD3D6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">
                                            <p:graphicEl>
                                              <a:dgm id="{1E2136EC-1EB0-49CE-A9B3-197CBD3D6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">
                                            <p:graphicEl>
                                              <a:dgm id="{1E2136EC-1EB0-49CE-A9B3-197CBD3D6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">
                                            <p:graphicEl>
                                              <a:dgm id="{1E2136EC-1EB0-49CE-A9B3-197CBD3D6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">
                                            <p:graphicEl>
                                              <a:dgm id="{1E2136EC-1EB0-49CE-A9B3-197CBD3D64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500909-F950-46C9-96D0-CF89112F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">
                                            <p:graphicEl>
                                              <a:dgm id="{B9500909-F950-46C9-96D0-CF89112F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">
                                            <p:graphicEl>
                                              <a:dgm id="{B9500909-F950-46C9-96D0-CF89112F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">
                                            <p:graphicEl>
                                              <a:dgm id="{B9500909-F950-46C9-96D0-CF89112F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">
                                            <p:graphicEl>
                                              <a:dgm id="{B9500909-F950-46C9-96D0-CF89112F3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A12D73-A717-4E3C-BFB7-556E6EE21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">
                                            <p:graphicEl>
                                              <a:dgm id="{BCA12D73-A717-4E3C-BFB7-556E6EE21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">
                                            <p:graphicEl>
                                              <a:dgm id="{BCA12D73-A717-4E3C-BFB7-556E6EE21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">
                                            <p:graphicEl>
                                              <a:dgm id="{BCA12D73-A717-4E3C-BFB7-556E6EE21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">
                                            <p:graphicEl>
                                              <a:dgm id="{BCA12D73-A717-4E3C-BFB7-556E6EE218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4BD37E-47F9-413D-9CC9-BEADFC2CB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">
                                            <p:graphicEl>
                                              <a:dgm id="{774BD37E-47F9-413D-9CC9-BEADFC2CB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">
                                            <p:graphicEl>
                                              <a:dgm id="{774BD37E-47F9-413D-9CC9-BEADFC2CB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">
                                            <p:graphicEl>
                                              <a:dgm id="{774BD37E-47F9-413D-9CC9-BEADFC2CB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">
                                            <p:graphicEl>
                                              <a:dgm id="{774BD37E-47F9-413D-9CC9-BEADFC2CBC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 rev="1"/>
        </p:bldSub>
      </p:bldGraphic>
      <p:bldP spid="16" grpId="0"/>
      <p:bldP spid="4" grpId="0"/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>
                <a:alpha val="100000"/>
              </a:srgbClr>
            </a:gs>
            <a:gs pos="17999">
              <a:srgbClr val="99CCFF">
                <a:alpha val="100000"/>
              </a:srgbClr>
            </a:gs>
            <a:gs pos="36000">
              <a:srgbClr val="9966FF">
                <a:alpha val="100000"/>
              </a:srgbClr>
            </a:gs>
            <a:gs pos="61000">
              <a:srgbClr val="CC99FF">
                <a:alpha val="100000"/>
              </a:srgbClr>
            </a:gs>
            <a:gs pos="82001">
              <a:srgbClr val="99CCFF">
                <a:alpha val="100000"/>
              </a:srgbClr>
            </a:gs>
            <a:gs pos="100000">
              <a:srgbClr val="CCCCFF">
                <a:alpha val="10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12628324"/>
              </p:ext>
            </p:extLst>
          </p:nvPr>
        </p:nvGraphicFramePr>
        <p:xfrm>
          <a:off x="0" y="1752600"/>
          <a:ext cx="9144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lvl="0" algn="ctr" latinLnBrk="1"/>
            <a:r>
              <a:rPr lang="bn-IN" altLang="zh-CN" sz="3200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ভৌগলিক অনুসারে</a:t>
            </a:r>
            <a:r>
              <a:rPr lang="bn-BD" altLang="zh-CN" sz="3200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en-US" altLang="zh-CN" sz="3200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বি</a:t>
            </a:r>
            <a:r>
              <a:rPr lang="bn-IN" altLang="zh-CN" sz="32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ভিন্ন </a:t>
            </a:r>
            <a:r>
              <a:rPr lang="bn-IN" altLang="zh-CN" sz="3200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প্রকার  </a:t>
            </a:r>
            <a:r>
              <a:rPr lang="bn-IN" altLang="zh-CN" sz="32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/>
            </a:r>
            <a:br>
              <a:rPr lang="bn-IN" altLang="zh-CN" sz="32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</a:br>
            <a:r>
              <a:rPr lang="bn-IN" altLang="zh-CN" sz="32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কম্পিউটার </a:t>
            </a:r>
            <a:r>
              <a:rPr lang="bn-IN" altLang="zh-CN" sz="3200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নেটওয়ার্ক</a:t>
            </a:r>
            <a:r>
              <a:rPr lang="en-US" altLang="zh-CN" sz="3200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/>
            </a:r>
            <a:br>
              <a:rPr lang="en-US" altLang="zh-CN" sz="3200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</a:br>
            <a:endParaRPr lang="en-US" sz="3200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458324-F7E5-4242-A83A-F28CCE43E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77458324-F7E5-4242-A83A-F28CCE43E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77458324-F7E5-4242-A83A-F28CCE43E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graphicEl>
                                              <a:dgm id="{77458324-F7E5-4242-A83A-F28CCE43E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637FD8-C7DE-462D-B432-823094638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E7637FD8-C7DE-462D-B432-823094638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E7637FD8-C7DE-462D-B432-823094638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graphicEl>
                                              <a:dgm id="{E7637FD8-C7DE-462D-B432-8230946385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0BCFC0-6ACB-4519-9E65-219B79843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510BCFC0-6ACB-4519-9E65-219B79843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510BCFC0-6ACB-4519-9E65-219B79843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510BCFC0-6ACB-4519-9E65-219B79843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4835AA-DBB3-429D-ACCF-321BF7567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graphicEl>
                                              <a:dgm id="{7E4835AA-DBB3-429D-ACCF-321BF7567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7E4835AA-DBB3-429D-ACCF-321BF7567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7E4835AA-DBB3-429D-ACCF-321BF75676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0B0506-847F-40DA-AB01-8926337A7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190B0506-847F-40DA-AB01-8926337A7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190B0506-847F-40DA-AB01-8926337A7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190B0506-847F-40DA-AB01-8926337A7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1A8DC1-3768-4CA4-AD94-289B11F6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graphicEl>
                                              <a:dgm id="{761A8DC1-3768-4CA4-AD94-289B11F6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graphicEl>
                                              <a:dgm id="{761A8DC1-3768-4CA4-AD94-289B11F6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graphicEl>
                                              <a:dgm id="{761A8DC1-3768-4CA4-AD94-289B11F6D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4B068A-AD9C-4756-85F5-AF0FACD17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graphicEl>
                                              <a:dgm id="{E74B068A-AD9C-4756-85F5-AF0FACD17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graphicEl>
                                              <a:dgm id="{E74B068A-AD9C-4756-85F5-AF0FACD17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E74B068A-AD9C-4756-85F5-AF0FACD17A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E121EB-101D-44F3-8906-E7ECDA4C8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48E121EB-101D-44F3-8906-E7ECDA4C8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graphicEl>
                                              <a:dgm id="{48E121EB-101D-44F3-8906-E7ECDA4C8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48E121EB-101D-44F3-8906-E7ECDA4C8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593356-66A0-47B5-B93C-8F059FD8A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graphicEl>
                                              <a:dgm id="{5F593356-66A0-47B5-B93C-8F059FD8A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graphicEl>
                                              <a:dgm id="{5F593356-66A0-47B5-B93C-8F059FD8A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graphicEl>
                                              <a:dgm id="{5F593356-66A0-47B5-B93C-8F059FD8A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 rev="1"/>
        </p:bldSub>
      </p:bldGraphic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3999" cy="9802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0242"/>
            <a:ext cx="9144000" cy="422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201142"/>
            <a:ext cx="9143999" cy="16568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altLang="zh-C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ভৌগলিক</a:t>
            </a:r>
            <a:r>
              <a:rPr lang="en-US" altLang="zh-C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bn-IN" altLang="zh-C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অনুসারে 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 ও কী কী?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2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247118"/>
            <a:ext cx="91440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5410200"/>
            <a:ext cx="91440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bn-IN" altLang="zh-CN" sz="2400" dirty="0">
                <a:solidFill>
                  <a:schemeClr val="tx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পার্সোনাল এরিয়া নেটওয়ার্ক বা প্যান হচ্ছে এমন একটি কম্পিউটার নেটওয়ার্ক</a:t>
            </a:r>
            <a:r>
              <a:rPr lang="zh-CN" altLang="en-US" sz="2400" dirty="0">
                <a:solidFill>
                  <a:schemeClr val="tx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bn-IN" altLang="zh-CN" sz="2400" dirty="0">
                <a:solidFill>
                  <a:schemeClr val="tx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যেটি পার্সোনাল </a:t>
            </a:r>
            <a:endParaRPr lang="en-US" altLang="zh-CN" sz="2400" dirty="0" smtClean="0">
              <a:solidFill>
                <a:schemeClr val="tx1"/>
              </a:solidFill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  <a:p>
            <a:pPr lvl="0" algn="ctr"/>
            <a:r>
              <a:rPr lang="bn-IN" altLang="zh-CN" sz="2400" dirty="0" smtClean="0">
                <a:solidFill>
                  <a:schemeClr val="tx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কম্পিউটার </a:t>
            </a:r>
            <a:r>
              <a:rPr lang="bn-IN" altLang="zh-CN" sz="2400" dirty="0">
                <a:solidFill>
                  <a:schemeClr val="tx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ডিভাইস সমুহের মধ্যে যোগাযোগের </a:t>
            </a:r>
          </a:p>
          <a:p>
            <a:pPr lvl="0" algn="ctr"/>
            <a:r>
              <a:rPr lang="bn-IN" altLang="zh-CN" sz="2400" dirty="0">
                <a:solidFill>
                  <a:schemeClr val="tx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জন্য ব্যবহৃত হয়। এর ব্যাপ্তি ১০ মিটারের মধ্যে সীমাবদ্ধ থাকে। </a:t>
            </a:r>
            <a:r>
              <a:rPr lang="zh-CN" altLang="en-US" sz="2400" dirty="0">
                <a:solidFill>
                  <a:schemeClr val="tx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5" name="Rectangle 4"/>
          <p:cNvSpPr/>
          <p:nvPr/>
        </p:nvSpPr>
        <p:spPr>
          <a:xfrm>
            <a:off x="-152400" y="0"/>
            <a:ext cx="9448800" cy="12567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>
            <a:solidFill>
              <a:srgbClr val="8BAD88">
                <a:alpha val="100000"/>
              </a:srgbClr>
            </a:solidFill>
            <a:prstDash val="solid"/>
            <a:miter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r>
              <a:rPr lang="zh-CN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পার্সোনাল এরিয়া নেটওয়ার্ক </a:t>
            </a:r>
            <a:r>
              <a:rPr lang="zh-CN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/>
                <a:ea typeface="NikoshBAN"/>
              </a:rPr>
              <a:t>(</a:t>
            </a:r>
            <a:r>
              <a:rPr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/>
                <a:ea typeface="NikoshBAN"/>
              </a:rPr>
              <a:t>PAN)</a:t>
            </a:r>
          </a:p>
        </p:txBody>
      </p:sp>
    </p:spTree>
    <p:extLst>
      <p:ext uri="{BB962C8B-B14F-4D97-AF65-F5344CB8AC3E}">
        <p14:creationId xmlns:p14="http://schemas.microsoft.com/office/powerpoint/2010/main" val="166293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990600"/>
            <a:ext cx="9118242" cy="4114800"/>
          </a:xfrm>
          <a:prstGeom prst="rect">
            <a:avLst/>
          </a:prstGeom>
          <a:ln w="7620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0" y="5181600"/>
            <a:ext cx="9143999" cy="224676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bn-IN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একটি নির্দিষ্ট ভবন বা ক্যাম্পাসের একটি ভবনের </a:t>
            </a:r>
            <a:r>
              <a:rPr lang="bn-IN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একই</a:t>
            </a:r>
            <a:endParaRPr lang="bn-BD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  <a:p>
            <a:pPr lvl="0"/>
            <a:r>
              <a:rPr lang="bn-IN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তলায় </a:t>
            </a:r>
            <a:r>
              <a:rPr lang="bn-IN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অবস্থিত বা একই ভবনের কাছাকাছি ফ্লোরের </a:t>
            </a:r>
            <a:endParaRPr lang="bn-BD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  <a:p>
            <a:pPr lvl="0"/>
            <a:r>
              <a:rPr lang="bn-IN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কম্পিউটার গ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ুলোর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ম</a:t>
            </a:r>
            <a:r>
              <a:rPr lang="bn-IN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ধ্যে ল্যান নেটওয়ার্ক ব্যবস্থা গড়ে </a:t>
            </a:r>
          </a:p>
          <a:p>
            <a:pPr lvl="0"/>
            <a:r>
              <a:rPr lang="bn-IN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তোলা হয়</a:t>
            </a:r>
            <a:r>
              <a:rPr lang="bn-IN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।</a:t>
            </a:r>
            <a:r>
              <a:rPr lang="bn-BD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এ </a:t>
            </a:r>
            <a:r>
              <a:rPr lang="bn-IN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ক্ষেত্রেকম্পিউটারগুলো একটি নির্দিষ্ট দুরত্বের মধ্যে অবস্থান করে।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41512"/>
            <a:ext cx="9143999" cy="8490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 cap="flat" cmpd="sng">
            <a:solidFill>
              <a:schemeClr val="accent5">
                <a:lumMod val="75000"/>
              </a:schemeClr>
            </a:solidFill>
            <a:prstDash val="solid"/>
            <a:miter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r>
              <a:rPr lang="zh-CN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লোকাল এরিয়া নেটওয়ার্ক </a:t>
            </a:r>
            <a:r>
              <a:rPr lang="zh-CN" alt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  <a:ea typeface="NikoshBAN"/>
              </a:rPr>
              <a:t>(</a:t>
            </a:r>
            <a:r>
              <a:rPr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  <a:ea typeface="NikoshBAN"/>
              </a:rPr>
              <a:t>LAN</a:t>
            </a:r>
            <a:r>
              <a:rPr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  <a:ea typeface="NikoshB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039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Rectangle 1048652"/>
          <p:cNvSpPr/>
          <p:nvPr/>
        </p:nvSpPr>
        <p:spPr>
          <a:xfrm>
            <a:off x="0" y="0"/>
            <a:ext cx="9144000" cy="1030720"/>
          </a:xfrm>
          <a:prstGeom prst="rect">
            <a:avLst/>
          </a:prstGeom>
          <a:gradFill rotWithShape="1">
            <a:gsLst>
              <a:gs pos="0">
                <a:srgbClr val="C7E8C4">
                  <a:alpha val="100000"/>
                </a:srgbClr>
              </a:gs>
              <a:gs pos="35001">
                <a:srgbClr val="D7EED5">
                  <a:alpha val="100000"/>
                </a:srgbClr>
              </a:gs>
              <a:gs pos="100000">
                <a:srgbClr val="EFF9EE">
                  <a:alpha val="100000"/>
                </a:srgbClr>
              </a:gs>
            </a:gsLst>
            <a:lin ang="16200000" scaled="1"/>
          </a:gradFill>
          <a:ln w="76200" cap="flat" cmpd="sng">
            <a:solidFill>
              <a:schemeClr val="accent5"/>
            </a:solidFill>
            <a:prstDash val="solid"/>
            <a:miter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r>
              <a:rPr lang="zh-CN" altLang="en-US" sz="3200" dirty="0">
                <a:solidFill>
                  <a:schemeClr val="tx2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মেট্রোপলিটন এরিয়া নেটওয়ার্ক </a:t>
            </a:r>
            <a:r>
              <a:rPr lang="zh-CN" altLang="en-US" sz="3200" dirty="0">
                <a:solidFill>
                  <a:schemeClr val="tx2"/>
                </a:solidFill>
                <a:latin typeface="NikoshBAN"/>
                <a:ea typeface="NikoshBAN"/>
              </a:rPr>
              <a:t>(</a:t>
            </a:r>
            <a:r>
              <a:rPr sz="3200" dirty="0">
                <a:solidFill>
                  <a:schemeClr val="tx2"/>
                </a:solidFill>
                <a:latin typeface="NikoshBAN"/>
                <a:ea typeface="NikoshBAN"/>
              </a:rPr>
              <a:t>MAN)</a:t>
            </a:r>
            <a:endParaRPr sz="3200" dirty="0">
              <a:solidFill>
                <a:schemeClr val="tx2"/>
              </a:solidFill>
            </a:endParaRPr>
          </a:p>
        </p:txBody>
      </p:sp>
      <p:sp>
        <p:nvSpPr>
          <p:cNvPr id="1048654" name="Rectangle 1048653"/>
          <p:cNvSpPr/>
          <p:nvPr/>
        </p:nvSpPr>
        <p:spPr>
          <a:xfrm>
            <a:off x="0" y="5257800"/>
            <a:ext cx="914400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একটি </a:t>
            </a:r>
            <a:r>
              <a:rPr lang="bn-IN" altLang="zh-C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বড় </a:t>
            </a:r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শহরের কোন বিভিন্ন স্থানে অবস্থিত কম্পিউটার</a:t>
            </a:r>
            <a:r>
              <a:rPr lang="bn-IN" altLang="zh-C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সমুহের মধ্যে স্থাপিত </a:t>
            </a:r>
            <a:endParaRPr lang="en-US" altLang="zh-CN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  <a:p>
            <a:pPr lvl="0" algn="ctr"/>
            <a:r>
              <a:rPr lang="zh-CN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নেটওয়ার্ক সিস্টেম</a:t>
            </a:r>
            <a:r>
              <a:rPr lang="bn-IN" altLang="zh-C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কে মেট্রোপলিটন এরিয়া নেটওয়ার্ক</a:t>
            </a:r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bn-IN" altLang="zh-C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বলে। এ</a:t>
            </a:r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র ট্রান্সনমিশন  </a:t>
            </a:r>
            <a:endParaRPr lang="bn-BD" altLang="zh-CN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  <a:p>
            <a:pPr lvl="0" algn="ctr"/>
            <a:r>
              <a:rPr lang="zh-CN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মিডিয়া </a:t>
            </a:r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হিসেবে </a:t>
            </a:r>
            <a:r>
              <a:rPr lang="zh-CN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টেলিফোন </a:t>
            </a:r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লাইন, মডেম,বা কোন কোন</a:t>
            </a:r>
            <a:r>
              <a:rPr lang="bn-IN" altLang="zh-C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zh-CN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ক্ষেত্রে</a:t>
            </a:r>
            <a:r>
              <a:rPr lang="bn-BD" altLang="zh-C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endParaRPr lang="en-US" altLang="zh-CN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  <a:p>
            <a:pPr lvl="0" algn="ctr"/>
            <a:r>
              <a:rPr lang="zh-CN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মাইক্রোওয়েভকে </a:t>
            </a:r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ব্যবহার করা হয়।  </a:t>
            </a:r>
          </a:p>
        </p:txBody>
      </p:sp>
      <p:pic>
        <p:nvPicPr>
          <p:cNvPr id="2097159" name="Picture 2097158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143000"/>
            <a:ext cx="9144000" cy="4038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3" grpId="0" animBg="1"/>
      <p:bldP spid="10486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Rectangle 1048648"/>
          <p:cNvSpPr/>
          <p:nvPr/>
        </p:nvSpPr>
        <p:spPr>
          <a:xfrm>
            <a:off x="0" y="-5366"/>
            <a:ext cx="9067800" cy="8435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rgbClr val="8BAD88">
                <a:alpha val="100000"/>
              </a:srgbClr>
            </a:solidFill>
            <a:prstDash val="solid"/>
            <a:miter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r>
              <a:rPr lang="zh-CN" altLang="en-US" sz="3200" dirty="0">
                <a:solidFill>
                  <a:schemeClr val="tx2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ওয়াইড এরিয়া নেটওয়ার্ক </a:t>
            </a:r>
            <a:r>
              <a:rPr lang="zh-CN" altLang="en-US" sz="4000" dirty="0">
                <a:solidFill>
                  <a:schemeClr val="tx2"/>
                </a:solidFill>
                <a:latin typeface="NikoshBAN"/>
                <a:ea typeface="NikoshBAN"/>
              </a:rPr>
              <a:t>(</a:t>
            </a:r>
            <a:r>
              <a:rPr sz="3200" dirty="0">
                <a:solidFill>
                  <a:schemeClr val="tx2"/>
                </a:solidFill>
                <a:latin typeface="NikoshBAN"/>
                <a:ea typeface="NikoshBAN"/>
              </a:rPr>
              <a:t>WAN</a:t>
            </a:r>
            <a:r>
              <a:rPr sz="4000" dirty="0">
                <a:solidFill>
                  <a:schemeClr val="tx2"/>
                </a:solidFill>
                <a:latin typeface="NikoshBAN"/>
                <a:ea typeface="NikoshBAN"/>
              </a:rPr>
              <a:t>)</a:t>
            </a:r>
          </a:p>
        </p:txBody>
      </p:sp>
      <p:sp>
        <p:nvSpPr>
          <p:cNvPr id="1048650" name="Rectangle 1048649"/>
          <p:cNvSpPr/>
          <p:nvPr/>
        </p:nvSpPr>
        <p:spPr>
          <a:xfrm>
            <a:off x="0" y="4918090"/>
            <a:ext cx="9144000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zh-CN" altLang="en-US" sz="2400" dirty="0">
                <a:solidFill>
                  <a:srgbClr val="002060"/>
                </a:solidFill>
                <a:latin typeface="NikoshBAN"/>
                <a:ea typeface="NikoshBAN"/>
              </a:rPr>
              <a:t> </a:t>
            </a:r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একটি দেশের বিভিন্ন শহরের বা বিশ্বের বিভিন্ন দেশের কম্পিউটার</a:t>
            </a:r>
            <a:endParaRPr lang="en-US" altLang="zh-CN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  <a:p>
            <a:pPr lvl="0" algn="ctr"/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গুলো পরস্পর </a:t>
            </a:r>
            <a:r>
              <a:rPr lang="bn-IN" altLang="zh-C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যে</a:t>
            </a:r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নেটওয়ার্ক </a:t>
            </a:r>
            <a:r>
              <a:rPr lang="bn-IN" altLang="zh-C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ব্যবস্থায় </a:t>
            </a:r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যুক্ত থাক</a:t>
            </a:r>
            <a:r>
              <a:rPr lang="bn-IN" altLang="zh-C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ে তাকে ওয়াইড </a:t>
            </a:r>
            <a:endParaRPr lang="bn-BD" altLang="zh-CN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  <a:p>
            <a:pPr lvl="0" algn="ctr"/>
            <a:r>
              <a:rPr lang="bn-IN" altLang="zh-C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এরিয়া নেটওয়ার্ক </a:t>
            </a:r>
            <a:r>
              <a:rPr lang="bn-IN" altLang="zh-C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বলে</a:t>
            </a:r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। বিশ্বের বিভিন্ন শহরে অবস্থিত  LAN বা  </a:t>
            </a:r>
            <a:endParaRPr lang="bn-BD" altLang="zh-CN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  <a:p>
            <a:pPr lvl="0" algn="ctr"/>
            <a:r>
              <a:rPr lang="zh-CN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MAN </a:t>
            </a:r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বা  অন্য কোন কম্পিউটার ডিভাইসকেও এই </a:t>
            </a:r>
            <a:r>
              <a:rPr lang="zh-CN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নেটওয়ার্কের</a:t>
            </a:r>
            <a:endParaRPr lang="bn-BD" altLang="zh-CN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  <a:p>
            <a:pPr lvl="0" algn="ctr"/>
            <a:r>
              <a:rPr lang="zh-CN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আওতাভুক্ত করা হয়। </a:t>
            </a:r>
          </a:p>
        </p:txBody>
      </p:sp>
      <p:pic>
        <p:nvPicPr>
          <p:cNvPr id="2097158" name="Picture 2097157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838200"/>
            <a:ext cx="9144000" cy="40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9" grpId="0" animBg="1"/>
      <p:bldP spid="10486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54235"/>
            <a:ext cx="9144000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1869"/>
            <a:ext cx="9144000" cy="3172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4396990"/>
            <a:ext cx="9144000" cy="2461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কম্পিউটার নেটওয়ার্ক </a:t>
            </a:r>
            <a:r>
              <a:rPr lang="bn-IN" altLang="zh-C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কী</a:t>
            </a:r>
            <a:r>
              <a:rPr lang="zh-CN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bn-IN" altLang="zh-C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এবং </a:t>
            </a:r>
            <a:r>
              <a:rPr lang="zh-CN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কম্পিউটার </a:t>
            </a:r>
            <a:endParaRPr lang="en-US" altLang="zh-C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  <a:p>
            <a:pPr lvl="0" algn="ctr"/>
            <a:r>
              <a:rPr lang="zh-CN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নেটওয়ার্ক </a:t>
            </a:r>
            <a:r>
              <a:rPr lang="en-US" altLang="zh-CN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এর</a:t>
            </a:r>
            <a:r>
              <a:rPr lang="en-US" altLang="zh-C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en-US" altLang="zh-CN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উপাদান</a:t>
            </a:r>
            <a:r>
              <a:rPr lang="en-US" altLang="zh-C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endParaRPr lang="bn-IN" altLang="zh-C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  <a:p>
            <a:pPr lvl="0" algn="ctr"/>
            <a:r>
              <a:rPr lang="en-US" altLang="zh-CN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গুলোর</a:t>
            </a:r>
            <a:r>
              <a:rPr lang="en-US" altLang="zh-C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en-US" altLang="zh-CN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নাম</a:t>
            </a:r>
            <a:r>
              <a:rPr lang="bn-IN" altLang="zh-C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কী কী তা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পোস্টার কাগজে লিখে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 কর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2709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683358"/>
              </p:ext>
            </p:extLst>
          </p:nvPr>
        </p:nvGraphicFramePr>
        <p:xfrm>
          <a:off x="0" y="-91439"/>
          <a:ext cx="9144000" cy="69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3417828336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3663262846"/>
                    </a:ext>
                  </a:extLst>
                </a:gridCol>
              </a:tblGrid>
              <a:tr h="85251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b="1" dirty="0">
                          <a:solidFill>
                            <a:srgbClr val="FF0000"/>
                          </a:solidFill>
                          <a:latin typeface="NikoshBAN"/>
                          <a:ea typeface="NikoshBAN"/>
                        </a:rPr>
                        <a:t>ল্যান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2800" dirty="0">
                          <a:solidFill>
                            <a:srgbClr val="FF0000"/>
                          </a:solidFill>
                        </a:rPr>
                        <a:t>ওয়ান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7480985"/>
                  </a:ext>
                </a:extLst>
              </a:tr>
              <a:tr h="2410411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ল্যানের ক্ষেত্রে বিভিন্ন ডিভাইসের মধ্যে সর্বোচ্চ দূরত্বের একটি সুনির্দিষ্ট সীমা থাকে।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১।ওয়ান হচ্ছে কতকগুলো ল্যানের বৃহত্তম নেটওয়ার্ক যারা বিভিন্ন ভৌগলিক দূরত্বে অবস্থিত বিধায় দূরত্বের কোন সীমা থাকে না।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1780163"/>
                  </a:ext>
                </a:extLst>
              </a:tr>
              <a:tr h="1843255">
                <a:tc>
                  <a:txBody>
                    <a:bodyPr/>
                    <a:lstStyle/>
                    <a:p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২।বাসা বা অফিসে হাব বা সুইচের সাহায্যে সংযুক্ত একাধিক ল্যানের প্রকৃষ্ট উদাহরণ।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২।ইন্টারনেট ওয়ানের একটি উদাহরণ।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3951918"/>
                  </a:ext>
                </a:extLst>
              </a:tr>
              <a:tr h="184325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৩।সাধারণত ফাইল, ফোল্ডার, প্রিন্টার জাতীয় রিসোর্স শেয়ার করার জন্য ল্যান তৈরী করা হয়।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৩।বড় আকারের ডকুমেন্ট আদান প্রদান, ইন্টারনেট, ই-মেইল ইত্যাদির জন্য ওয়ান করা হয়।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494244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200237"/>
              </p:ext>
            </p:extLst>
          </p:nvPr>
        </p:nvGraphicFramePr>
        <p:xfrm>
          <a:off x="0" y="1938993"/>
          <a:ext cx="9144000" cy="4919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3417828336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3663262846"/>
                    </a:ext>
                  </a:extLst>
                </a:gridCol>
              </a:tblGrid>
              <a:tr h="72114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ল্যান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ওয়ান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7480985"/>
                  </a:ext>
                </a:extLst>
              </a:tr>
              <a:tr h="1559206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৪।ল্যানের সাথে টেলিযোগাযোগ ব্যবস্থার কোন সংশ্লেষ নেই।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৪।ওয়ানের একটি অন্যতম প্রধান গুরুত্বপূর্ণঅংশহচ্ছেটেলিযোগাযোগ সিস্টেম।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1780163"/>
                  </a:ext>
                </a:extLst>
              </a:tr>
              <a:tr h="155920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৫।ল্যানে কখনো মডেম ব্যবহার করা হয় না।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৫।ওয়ান প্রযুক্তির উপর নির্ভর করে বিভিন্ন ধরণের মডেম ব্যবহৃত হতে পারে।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3951918"/>
                  </a:ext>
                </a:extLst>
              </a:tr>
              <a:tr h="107945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altLang="zh-CN" sz="2400" dirty="0"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৬।ল্যানের ডাটা ট্রান্সমিশন গতি ওয়ানের তুলনায় অনেক বেশি।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altLang="zh-CN" sz="2400" dirty="0"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৬।ওয়ানের  ডাটা ট্রান্সমিশন গতি ল্যানের  তুলনায় কম।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494244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ল্যান </a:t>
            </a:r>
            <a:r>
              <a:rPr lang="bn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ওয়ানের মধ্যে </a:t>
            </a:r>
            <a:r>
              <a:rPr lang="bn-IN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endParaRPr lang="en-US" sz="4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20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14450"/>
            <a:ext cx="8001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28600" y="1028700"/>
            <a:ext cx="8610600" cy="4800600"/>
          </a:xfrm>
          <a:prstGeom prst="rect">
            <a:avLst/>
          </a:prstGeom>
          <a:noFill/>
          <a:ln w="203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4960620" y="1769979"/>
            <a:ext cx="2889840" cy="293661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bn-BD" sz="21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0"/>
              </a:spcBef>
            </a:pPr>
            <a:r>
              <a:rPr lang="en-US" sz="27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সুস্‌মিতা</a:t>
            </a:r>
            <a:r>
              <a:rPr lang="en-US" sz="27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2700" b="1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0"/>
              </a:spcBef>
            </a:pPr>
            <a:r>
              <a:rPr lang="en-US" sz="21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2100" b="1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0"/>
              </a:spcBef>
            </a:pPr>
            <a:r>
              <a:rPr lang="en-US" sz="21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1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ওযোগাযোগ</a:t>
            </a:r>
            <a:r>
              <a:rPr lang="en-US" sz="21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1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21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চিরির</a:t>
            </a:r>
            <a:r>
              <a:rPr lang="bn-IN" sz="21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বন্দর </a:t>
            </a:r>
            <a:r>
              <a:rPr lang="en-US" sz="21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1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1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100" b="1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0"/>
              </a:spcBef>
            </a:pPr>
            <a:r>
              <a:rPr lang="en-US" sz="21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চিরিরবন্দর</a:t>
            </a:r>
            <a:r>
              <a:rPr lang="en-US" sz="21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1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spcBef>
                <a:spcPts val="0"/>
              </a:spcBef>
            </a:pPr>
            <a:r>
              <a:rPr lang="en-US" sz="15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susmita_cdc@yahoo.com</a:t>
            </a:r>
            <a:endParaRPr lang="bn-BD" sz="1500" b="1" dirty="0">
              <a:solidFill>
                <a:schemeClr val="bg2"/>
              </a:solidFill>
              <a:latin typeface="Times New Roman" pitchFamily="18" charset="0"/>
              <a:cs typeface="NikoshBAN" pitchFamily="2" charset="0"/>
            </a:endParaRPr>
          </a:p>
          <a:p>
            <a:pPr algn="ctr">
              <a:defRPr/>
            </a:pPr>
            <a:endParaRPr lang="en-US" sz="2100" b="1" dirty="0">
              <a:solidFill>
                <a:schemeClr val="bg2"/>
              </a:solidFill>
              <a:latin typeface="Times New Roman" pitchFamily="18" charset="0"/>
              <a:cs typeface="NikoshBAN" pitchFamily="2" charset="0"/>
            </a:endParaRPr>
          </a:p>
        </p:txBody>
      </p:sp>
      <p:pic>
        <p:nvPicPr>
          <p:cNvPr id="6" name="Picture 5" descr="Susmita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3041" y="1842372"/>
            <a:ext cx="2512620" cy="2821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3304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Rectangle 1048583"/>
          <p:cNvSpPr/>
          <p:nvPr/>
        </p:nvSpPr>
        <p:spPr>
          <a:xfrm>
            <a:off x="-1073" y="5257800"/>
            <a:ext cx="91440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 altLang="zh-CN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	</a:t>
            </a:r>
            <a:r>
              <a:rPr lang="bn-IN" altLang="zh-CN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ভৌগোলিক </a:t>
            </a:r>
            <a:r>
              <a:rPr lang="bn-IN" altLang="zh-C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অনুসারে </a:t>
            </a:r>
            <a:r>
              <a:rPr lang="bn-I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IN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</a:t>
            </a:r>
            <a:endParaRPr lang="en-US" sz="32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IN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প্রকার </a:t>
            </a:r>
            <a:r>
              <a:rPr lang="bn-I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কী কী </a:t>
            </a:r>
            <a:r>
              <a:rPr lang="bn-IN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I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r>
              <a:rPr lang="bn-IN" altLang="zh-C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Up Arrow 3"/>
          <p:cNvSpPr/>
          <p:nvPr/>
        </p:nvSpPr>
        <p:spPr>
          <a:xfrm>
            <a:off x="76200" y="0"/>
            <a:ext cx="9067800" cy="4800600"/>
          </a:xfrm>
          <a:prstGeom prst="upArrow">
            <a:avLst/>
          </a:prstGeom>
          <a:solidFill>
            <a:srgbClr val="00B05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endParaRPr lang="en-US" sz="4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</a:endParaRPr>
          </a:p>
          <a:p>
            <a:pPr algn="ctr"/>
            <a:endParaRPr lang="en-US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</a:endParaRPr>
          </a:p>
          <a:p>
            <a:pPr algn="ctr"/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24" y="1625402"/>
            <a:ext cx="4099775" cy="269067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7200" y="1625402"/>
            <a:ext cx="4876800" cy="266813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024" y="1071421"/>
            <a:ext cx="91440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 দু’টি লক্ষ কর এবং নিচের প্রশ্নের উত্তর দাওঃ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/>
          <a:srcRect l="10266" t="15869" r="13860" b="31155"/>
          <a:stretch>
            <a:fillRect/>
          </a:stretch>
        </p:blipFill>
        <p:spPr bwMode="auto">
          <a:xfrm>
            <a:off x="0" y="164892"/>
            <a:ext cx="9144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" y="4340458"/>
            <a:ext cx="85344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altLang="zh-CN" b="1" dirty="0">
                <a:solidFill>
                  <a:srgbClr val="002060"/>
                </a:solidFill>
                <a:latin typeface="NikoshBAN"/>
                <a:ea typeface="NikoshBAN"/>
              </a:rPr>
              <a:t>১। </a:t>
            </a:r>
            <a:r>
              <a:rPr lang="bn-IN" altLang="zh-CN" sz="2400" b="1" dirty="0">
                <a:solidFill>
                  <a:srgbClr val="002060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উপরের চিত্র দু’টি দ্বারা কোন কোন </a:t>
            </a:r>
            <a:r>
              <a:rPr lang="zh-CN" altLang="en-US" sz="2400" b="1" dirty="0">
                <a:solidFill>
                  <a:srgbClr val="002060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নেটওয়ার্ক</a:t>
            </a:r>
            <a:r>
              <a:rPr lang="bn-IN" altLang="zh-CN" sz="2400" b="1" dirty="0">
                <a:solidFill>
                  <a:srgbClr val="002060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কে বুঝানো হয়েছে ?</a:t>
            </a:r>
          </a:p>
          <a:p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কম্পিউটারের পারস্পরিক যোগাযোগকে কী বলা হয়?</a:t>
            </a:r>
          </a:p>
          <a:p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মডেম     (খ) </a:t>
            </a:r>
            <a:r>
              <a:rPr lang="zh-CN" altLang="en-US" sz="2400" b="1" dirty="0">
                <a:solidFill>
                  <a:srgbClr val="002060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নেটওয়ার্ক</a:t>
            </a:r>
            <a:r>
              <a:rPr lang="bn-IN" altLang="zh-CN" sz="2400" b="1" dirty="0">
                <a:solidFill>
                  <a:srgbClr val="002060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      (গ) ফ্যাক্স   </a:t>
            </a:r>
            <a:r>
              <a:rPr lang="bn-IN" altLang="zh-CN" sz="2400" b="1" dirty="0" smtClean="0">
                <a:solidFill>
                  <a:srgbClr val="002060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(</a:t>
            </a:r>
            <a:r>
              <a:rPr lang="bn-IN" altLang="zh-CN" sz="2400" b="1" dirty="0">
                <a:solidFill>
                  <a:srgbClr val="002060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ঘ) হাইওয়ে</a:t>
            </a:r>
          </a:p>
          <a:p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একই ভবনের বিভিন্ন কক্ষে রক্ষিত কম্পিউটারের </a:t>
            </a:r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endParaRPr lang="en-US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zh-CN" altLang="en-US" sz="2400" b="1" dirty="0">
                <a:solidFill>
                  <a:srgbClr val="002060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নেটওয়ার্ক</a:t>
            </a:r>
            <a:r>
              <a:rPr lang="bn-IN" altLang="zh-CN" sz="2400" b="1" dirty="0">
                <a:solidFill>
                  <a:srgbClr val="002060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ব্যবস্থাকে কী বলে?</a:t>
            </a:r>
          </a:p>
          <a:p>
            <a:r>
              <a:rPr lang="en-US" b="1" dirty="0">
                <a:solidFill>
                  <a:srgbClr val="002060"/>
                </a:solidFill>
                <a:latin typeface="NikoshBAN"/>
              </a:rPr>
              <a:t>     </a:t>
            </a:r>
            <a:r>
              <a:rPr lang="bn-IN" b="1" dirty="0">
                <a:solidFill>
                  <a:srgbClr val="002060"/>
                </a:solidFill>
                <a:latin typeface="NikoshBAN"/>
              </a:rPr>
              <a:t>(ক) </a:t>
            </a:r>
            <a:r>
              <a:rPr lang="en-US" b="1" dirty="0">
                <a:solidFill>
                  <a:srgbClr val="002060"/>
                </a:solidFill>
                <a:latin typeface="NikoshBAN"/>
              </a:rPr>
              <a:t>LAN</a:t>
            </a:r>
            <a:r>
              <a:rPr lang="bn-IN" b="1" dirty="0">
                <a:solidFill>
                  <a:srgbClr val="002060"/>
                </a:solidFill>
                <a:latin typeface="NikoshBAN"/>
              </a:rPr>
              <a:t>    (খ) </a:t>
            </a:r>
            <a:r>
              <a:rPr lang="en-US" b="1" dirty="0">
                <a:solidFill>
                  <a:srgbClr val="002060"/>
                </a:solidFill>
                <a:latin typeface="NikoshBAN"/>
              </a:rPr>
              <a:t>PAN</a:t>
            </a:r>
            <a:r>
              <a:rPr lang="bn-IN" b="1" dirty="0">
                <a:solidFill>
                  <a:srgbClr val="002060"/>
                </a:solidFill>
                <a:latin typeface="NikoshBAN"/>
              </a:rPr>
              <a:t> 	</a:t>
            </a:r>
            <a:r>
              <a:rPr lang="bn-IN" altLang="zh-CN" b="1" dirty="0">
                <a:solidFill>
                  <a:srgbClr val="002060"/>
                </a:solidFill>
                <a:latin typeface="NikoshBAN"/>
                <a:ea typeface="NikoshBAN"/>
              </a:rPr>
              <a:t>(গ) </a:t>
            </a:r>
            <a:r>
              <a:rPr lang="en-US" altLang="zh-CN" b="1" dirty="0">
                <a:solidFill>
                  <a:srgbClr val="002060"/>
                </a:solidFill>
                <a:latin typeface="NikoshBAN"/>
                <a:ea typeface="NikoshBAN"/>
              </a:rPr>
              <a:t>MAN</a:t>
            </a:r>
            <a:r>
              <a:rPr lang="bn-IN" altLang="zh-CN" b="1" dirty="0">
                <a:solidFill>
                  <a:srgbClr val="002060"/>
                </a:solidFill>
                <a:latin typeface="NikoshBAN"/>
                <a:ea typeface="NikoshBAN"/>
              </a:rPr>
              <a:t> 	(ঘ) </a:t>
            </a:r>
            <a:r>
              <a:rPr lang="en-US" altLang="zh-CN" b="1" dirty="0">
                <a:solidFill>
                  <a:srgbClr val="002060"/>
                </a:solidFill>
                <a:latin typeface="NikoshBAN"/>
                <a:ea typeface="NikoshBAN"/>
              </a:rPr>
              <a:t>WAN</a:t>
            </a:r>
            <a:endParaRPr lang="bn-IN" altLang="zh-CN" b="1" dirty="0">
              <a:solidFill>
                <a:srgbClr val="002060"/>
              </a:solidFill>
              <a:latin typeface="NikoshBAN"/>
              <a:ea typeface="NikoshBAN"/>
            </a:endParaRPr>
          </a:p>
          <a:p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4648200"/>
            <a:ext cx="76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491729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9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00200"/>
            <a:ext cx="3319463" cy="414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152400"/>
            <a:ext cx="594360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Thanks to all.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6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990600"/>
            <a:ext cx="8610600" cy="2677656"/>
          </a:xfrm>
          <a:prstGeom prst="rect">
            <a:avLst/>
          </a:prstGeom>
          <a:gradFill rotWithShape="1">
            <a:gsLst>
              <a:gs pos="0">
                <a:srgbClr val="A19574">
                  <a:tint val="30000"/>
                  <a:satMod val="250000"/>
                </a:srgbClr>
              </a:gs>
              <a:gs pos="72000">
                <a:srgbClr val="A19574">
                  <a:tint val="75000"/>
                  <a:satMod val="210000"/>
                </a:srgbClr>
              </a:gs>
              <a:gs pos="100000">
                <a:srgbClr val="A19574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A19574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পরিচিতি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একাদশ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kern="1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2য়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45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94997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72200" y="4929678"/>
            <a:ext cx="2286000" cy="4127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eaLnBrk="1" latinLnBrk="1" hangingPunct="1"/>
            <a:r>
              <a:rPr lang="zh-CN" altLang="en-US" dirty="0">
                <a:solidFill>
                  <a:srgbClr val="0000FF"/>
                </a:solidFill>
                <a:latin typeface="NikoshBAN"/>
                <a:ea typeface="NikoshBAN"/>
              </a:rPr>
              <a:t>World Wide Web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733353"/>
            <a:ext cx="816428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zh-CN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বিশ্বব্যাপী ছড়িয়ে থাকা অসংখ্য </a:t>
            </a:r>
            <a:r>
              <a:rPr lang="zh-CN" alt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কম্পিউটারের </a:t>
            </a:r>
            <a:r>
              <a:rPr lang="zh-CN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মধ্যে আন্তঃসম্পর্ক </a:t>
            </a:r>
            <a:r>
              <a:rPr lang="bn-IN" altLang="zh-C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অর্থাৎ</a:t>
            </a:r>
            <a:endParaRPr lang="bn-IN" altLang="zh-CN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  <a:p>
            <a:pPr lvl="0" algn="ctr"/>
            <a:r>
              <a:rPr lang="zh-CN" alt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বিশ্বব্যাপী </a:t>
            </a:r>
            <a:r>
              <a:rPr lang="zh-CN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ছড়িয়ে থাকা অসংখ্য </a:t>
            </a:r>
            <a:r>
              <a:rPr lang="zh-CN" alt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কম্পিউটার </a:t>
            </a:r>
            <a:r>
              <a:rPr lang="zh-CN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পরস্পরের মধ্যে সংযুক্ত আছে। 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83792" y="1694797"/>
            <a:ext cx="3061494" cy="293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24" y="1769990"/>
            <a:ext cx="4038600" cy="3471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1143000" y="125691"/>
            <a:ext cx="5620145" cy="139823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এসো ছবিগুলো </a:t>
            </a:r>
            <a:r>
              <a:rPr lang="zh-CN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দেখি</a:t>
            </a:r>
            <a:r>
              <a:rPr lang="bn-BD" altLang="zh-CN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endParaRPr lang="zh-CN" alt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4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75044" y="5486400"/>
            <a:ext cx="7642698" cy="1143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2060"/>
              </a:solidFill>
            </a:endParaRP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  <a:p>
            <a:pPr algn="ctr"/>
            <a:r>
              <a:rPr lang="bn-I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নেটওয়ার্কিং এর ফলে কম্পিউটারগুলো একে অপরের সাথে </a:t>
            </a:r>
            <a:r>
              <a:rPr lang="bn-I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bn-BD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দ্রুততার </a:t>
            </a:r>
            <a:r>
              <a:rPr lang="bn-I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 ডেটা বিনিময় </a:t>
            </a:r>
            <a:r>
              <a:rPr lang="bn-I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তথা </a:t>
            </a:r>
            <a:r>
              <a:rPr lang="bn-I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রিসোর্স শেয়ার করছে।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4015393" cy="4711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995" y="381000"/>
            <a:ext cx="3816080" cy="4711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27032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-Right Arrow 5"/>
          <p:cNvSpPr/>
          <p:nvPr/>
        </p:nvSpPr>
        <p:spPr>
          <a:xfrm>
            <a:off x="30051" y="990600"/>
            <a:ext cx="9144000" cy="3657600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কম্পিউটার নেটওয়ার্ক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692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0"/>
            <a:ext cx="91440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157055"/>
            <a:ext cx="89154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429000"/>
            <a:ext cx="91440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33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937766"/>
            <a:ext cx="8915400" cy="3763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5029200"/>
            <a:ext cx="9144000" cy="15696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দুই বা ততোধিক কম্পিউটারকে যখন একটি ডেটা কমিউনিকেশন </a:t>
            </a:r>
            <a:endParaRPr lang="en-US" altLang="zh-CN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  <a:p>
            <a:pPr lvl="0" algn="ctr" eaLnBrk="1" latinLnBrk="1" hangingPunct="1"/>
            <a:r>
              <a:rPr lang="zh-CN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ব্যবস্থার </a:t>
            </a:r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আওতায় নিয়ে আসা হয়, তখন ঐ যোগাযোগ </a:t>
            </a:r>
            <a:r>
              <a:rPr lang="zh-CN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ব্যবস্থাকে</a:t>
            </a:r>
            <a:endParaRPr lang="en-US" altLang="zh-CN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  <a:p>
            <a:pPr lvl="0" algn="ctr" eaLnBrk="1" latinLnBrk="1" hangingPunct="1"/>
            <a:r>
              <a:rPr lang="zh-CN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কম্পিউটার </a:t>
            </a:r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নেটওয়ার্ক বলে বা</a:t>
            </a:r>
            <a:r>
              <a:rPr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একাধিক</a:t>
            </a:r>
            <a:r>
              <a:rPr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কম্পিউটার</a:t>
            </a:r>
            <a:r>
              <a:rPr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কোন</a:t>
            </a:r>
            <a:endParaRPr lang="bn-BD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  <a:p>
            <a:pPr lvl="0" algn="ctr" eaLnBrk="1" latinLnBrk="1" hangingPunct="1"/>
            <a:r>
              <a:rPr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যোগাযোগ</a:t>
            </a:r>
            <a:r>
              <a:rPr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ব্যবস্থা</a:t>
            </a:r>
            <a:r>
              <a:rPr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দ্বারা</a:t>
            </a:r>
            <a:r>
              <a:rPr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একসঙ্গে</a:t>
            </a:r>
            <a:r>
              <a:rPr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যুক্ত</a:t>
            </a:r>
            <a:r>
              <a:rPr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থাকা</a:t>
            </a:r>
            <a:r>
              <a:rPr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4083"/>
            <a:ext cx="9144000" cy="609600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8BAD88">
                <a:alpha val="100000"/>
              </a:srgbClr>
            </a:solidFill>
            <a:prstDash val="solid"/>
            <a:miter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r>
              <a:rPr lang="zh-CN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কম্পিউটার নেটওয়ার্ক</a:t>
            </a:r>
            <a:r>
              <a:rPr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161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>
                <a:lumMod val="5000"/>
                <a:lumOff val="95000"/>
              </a:schemeClr>
            </a:gs>
            <a:gs pos="4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/>
          <p:cNvSpPr txBox="1">
            <a:spLocks/>
          </p:cNvSpPr>
          <p:nvPr/>
        </p:nvSpPr>
        <p:spPr>
          <a:xfrm>
            <a:off x="990600" y="1752600"/>
            <a:ext cx="7391400" cy="3581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 latinLnBrk="1">
              <a:spcAft>
                <a:spcPts val="0"/>
              </a:spcAft>
            </a:pPr>
            <a:r>
              <a:rPr lang="bn-IN" altLang="zh-C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ea typeface="NikoshBAN"/>
              </a:rPr>
              <a:t/>
            </a:r>
            <a:br>
              <a:rPr lang="bn-IN" altLang="zh-C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ea typeface="NikoshBAN"/>
              </a:rPr>
            </a:br>
            <a:r>
              <a:rPr lang="bn-IN" altLang="zh-C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নিচের বিষয়গুলো মনোযোগ </a:t>
            </a:r>
          </a:p>
          <a:p>
            <a:pPr algn="ctr" fontAlgn="auto" latinLnBrk="1">
              <a:spcAft>
                <a:spcPts val="0"/>
              </a:spcAft>
            </a:pPr>
            <a:r>
              <a:rPr lang="bn-IN" altLang="zh-C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সহকারে ল</a:t>
            </a:r>
            <a:r>
              <a:rPr lang="en-US" altLang="zh-CN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ক্ষ্য</a:t>
            </a:r>
            <a:r>
              <a:rPr lang="bn-IN" altLang="zh-C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কর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6562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1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1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7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8.xml><?xml version="1.0" encoding="utf-8"?>
<a:theme xmlns:a="http://schemas.openxmlformats.org/drawingml/2006/main" name="2_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9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1531</TotalTime>
  <Words>667</Words>
  <Application>Microsoft Office PowerPoint</Application>
  <PresentationFormat>On-screen Show (4:3)</PresentationFormat>
  <Paragraphs>126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22</vt:i4>
      </vt:variant>
    </vt:vector>
  </HeadingPairs>
  <TitlesOfParts>
    <vt:vector size="47" baseType="lpstr">
      <vt:lpstr>宋体</vt:lpstr>
      <vt:lpstr>Arial</vt:lpstr>
      <vt:lpstr>Calibri</vt:lpstr>
      <vt:lpstr>Calibri Light</vt:lpstr>
      <vt:lpstr>Century Gothic</vt:lpstr>
      <vt:lpstr>Franklin Gothic Book</vt:lpstr>
      <vt:lpstr>Garamond</vt:lpstr>
      <vt:lpstr>NikoshBAN</vt:lpstr>
      <vt:lpstr>Times New Roman</vt:lpstr>
      <vt:lpstr>Tw Cen MT</vt:lpstr>
      <vt:lpstr>Tw Cen MT Condensed</vt:lpstr>
      <vt:lpstr>Vrinda</vt:lpstr>
      <vt:lpstr>Wingdings</vt:lpstr>
      <vt:lpstr>Wingdings 3</vt:lpstr>
      <vt:lpstr>1_Office Theme</vt:lpstr>
      <vt:lpstr>2_Office Theme</vt:lpstr>
      <vt:lpstr>3_Office Theme</vt:lpstr>
      <vt:lpstr>4_Office Theme</vt:lpstr>
      <vt:lpstr>1_Organic</vt:lpstr>
      <vt:lpstr>5_Office Theme</vt:lpstr>
      <vt:lpstr>1_Integral</vt:lpstr>
      <vt:lpstr>2_Integral</vt:lpstr>
      <vt:lpstr>1_Retrospect</vt:lpstr>
      <vt:lpstr>Ion Boardroom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ভৌগলিক অনুসারে বিভিন্ন প্রকার   কম্পিউটার নেটওয়ার্ক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CHIRDCollage</cp:lastModifiedBy>
  <cp:revision>346</cp:revision>
  <dcterms:created xsi:type="dcterms:W3CDTF">2016-08-22T01:46:45Z</dcterms:created>
  <dcterms:modified xsi:type="dcterms:W3CDTF">2021-04-04T15:40:26Z</dcterms:modified>
</cp:coreProperties>
</file>