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7B56N72" initials="7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68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CD484-07F2-4477-AD03-F4B2F77D6063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BB9FD-5EE9-4D7B-93E3-AB62B5FFD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16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-11174048" y="1087896"/>
            <a:ext cx="8735648" cy="7679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94" tIns="47997" rIns="95994" bIns="47997"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-11104306" y="599943"/>
            <a:ext cx="1694017" cy="4955135"/>
            <a:chOff x="477912" y="571500"/>
            <a:chExt cx="1613616" cy="4720216"/>
          </a:xfrm>
        </p:grpSpPr>
        <p:grpSp>
          <p:nvGrpSpPr>
            <p:cNvPr id="68" name="Group 67"/>
            <p:cNvGrpSpPr/>
            <p:nvPr/>
          </p:nvGrpSpPr>
          <p:grpSpPr>
            <a:xfrm>
              <a:off x="477912" y="571500"/>
              <a:ext cx="1613616" cy="4594861"/>
              <a:chOff x="7118904" y="571500"/>
              <a:chExt cx="1613616" cy="4594861"/>
            </a:xfrm>
            <a:solidFill>
              <a:srgbClr val="0070C0"/>
            </a:solidFill>
          </p:grpSpPr>
          <p:sp>
            <p:nvSpPr>
              <p:cNvPr id="70" name="Freeform 69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8" y="3927736"/>
              <a:ext cx="1087601" cy="13639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7" name="Group 76"/>
          <p:cNvGrpSpPr/>
          <p:nvPr/>
        </p:nvGrpSpPr>
        <p:grpSpPr>
          <a:xfrm>
            <a:off x="-9361334" y="599943"/>
            <a:ext cx="1694017" cy="4940966"/>
            <a:chOff x="2138160" y="571500"/>
            <a:chExt cx="1613616" cy="4706719"/>
          </a:xfrm>
        </p:grpSpPr>
        <p:grpSp>
          <p:nvGrpSpPr>
            <p:cNvPr id="78" name="Group 77"/>
            <p:cNvGrpSpPr/>
            <p:nvPr/>
          </p:nvGrpSpPr>
          <p:grpSpPr>
            <a:xfrm>
              <a:off x="2138160" y="571500"/>
              <a:ext cx="1613616" cy="4594861"/>
              <a:chOff x="7118904" y="571500"/>
              <a:chExt cx="1613616" cy="4594861"/>
            </a:xfrm>
            <a:solidFill>
              <a:srgbClr val="FFFF00"/>
            </a:solidFill>
          </p:grpSpPr>
          <p:sp>
            <p:nvSpPr>
              <p:cNvPr id="80" name="Freeform 79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2380176" y="395478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7602362" y="599943"/>
            <a:ext cx="1694017" cy="4956964"/>
            <a:chOff x="3813648" y="571500"/>
            <a:chExt cx="1613616" cy="4721959"/>
          </a:xfrm>
        </p:grpSpPr>
        <p:grpSp>
          <p:nvGrpSpPr>
            <p:cNvPr id="88" name="Group 87"/>
            <p:cNvGrpSpPr/>
            <p:nvPr/>
          </p:nvGrpSpPr>
          <p:grpSpPr>
            <a:xfrm>
              <a:off x="3813648" y="571500"/>
              <a:ext cx="1613616" cy="4594861"/>
              <a:chOff x="7118904" y="571500"/>
              <a:chExt cx="1613616" cy="4594861"/>
            </a:xfrm>
            <a:solidFill>
              <a:srgbClr val="FF0000"/>
            </a:solidFill>
          </p:grpSpPr>
          <p:sp>
            <p:nvSpPr>
              <p:cNvPr id="90" name="Freeform 89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4071816" y="397002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-5859390" y="599943"/>
            <a:ext cx="1694017" cy="4972963"/>
            <a:chOff x="5473896" y="571500"/>
            <a:chExt cx="1613616" cy="4737199"/>
          </a:xfrm>
        </p:grpSpPr>
        <p:grpSp>
          <p:nvGrpSpPr>
            <p:cNvPr id="98" name="Group 97"/>
            <p:cNvGrpSpPr/>
            <p:nvPr/>
          </p:nvGrpSpPr>
          <p:grpSpPr>
            <a:xfrm>
              <a:off x="5473896" y="571500"/>
              <a:ext cx="1613616" cy="4594861"/>
              <a:chOff x="7118904" y="571500"/>
              <a:chExt cx="1613616" cy="4594861"/>
            </a:xfrm>
            <a:solidFill>
              <a:schemeClr val="accent6"/>
            </a:solidFill>
          </p:grpSpPr>
          <p:sp>
            <p:nvSpPr>
              <p:cNvPr id="100" name="Freeform 99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5748216" y="398526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4132417" y="599943"/>
            <a:ext cx="1694017" cy="4988961"/>
            <a:chOff x="7118904" y="571500"/>
            <a:chExt cx="1613616" cy="4752439"/>
          </a:xfrm>
        </p:grpSpPr>
        <p:grpSp>
          <p:nvGrpSpPr>
            <p:cNvPr id="108" name="Group 107"/>
            <p:cNvGrpSpPr/>
            <p:nvPr/>
          </p:nvGrpSpPr>
          <p:grpSpPr>
            <a:xfrm>
              <a:off x="7118904" y="571500"/>
              <a:ext cx="1613616" cy="4594861"/>
              <a:chOff x="7118904" y="571500"/>
              <a:chExt cx="1613616" cy="4594861"/>
            </a:xfrm>
            <a:solidFill>
              <a:srgbClr val="7030A0"/>
            </a:solidFill>
          </p:grpSpPr>
          <p:sp>
            <p:nvSpPr>
              <p:cNvPr id="110" name="Freeform 109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409376" y="400050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738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1.24236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1.25017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1.24618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1.24445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1.23785 -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1.24392 -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304800"/>
            <a:ext cx="41148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1219200"/>
            <a:ext cx="4026568" cy="2438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3452"/>
            <a:ext cx="3997317" cy="24441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3726467"/>
            <a:ext cx="4026568" cy="24273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1" name="Flowchart: Alternate Process 20"/>
          <p:cNvSpPr/>
          <p:nvPr/>
        </p:nvSpPr>
        <p:spPr>
          <a:xfrm>
            <a:off x="4800600" y="3835519"/>
            <a:ext cx="3695700" cy="2260481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4901" y="3881497"/>
            <a:ext cx="35432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মেঘলা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07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283607"/>
            <a:ext cx="41148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6299"/>
            <a:ext cx="3941245" cy="27399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6299"/>
            <a:ext cx="3962400" cy="273990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9" y="3962400"/>
            <a:ext cx="3978031" cy="2514511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6" name="Flowchart: Alternate Process 15"/>
          <p:cNvSpPr/>
          <p:nvPr/>
        </p:nvSpPr>
        <p:spPr>
          <a:xfrm>
            <a:off x="4648200" y="4022814"/>
            <a:ext cx="3695700" cy="230178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4157008"/>
            <a:ext cx="3504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উপরিভাগে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ঘোরাফেরা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38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419814"/>
            <a:ext cx="5486400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130041" cy="35668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194543" cy="35668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7" name="Flowchart: Alternate Process 16"/>
          <p:cNvSpPr/>
          <p:nvPr/>
        </p:nvSpPr>
        <p:spPr>
          <a:xfrm>
            <a:off x="1130061" y="5029200"/>
            <a:ext cx="6870939" cy="120685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5048071"/>
            <a:ext cx="6841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পরিত্রাণ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2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87400"/>
            <a:ext cx="7048500" cy="4699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81200" y="275511"/>
            <a:ext cx="53340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282461" y="5410200"/>
            <a:ext cx="6870939" cy="87964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1462" y="5410200"/>
            <a:ext cx="684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তোলপাড়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2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62200" y="304800"/>
            <a:ext cx="4267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7" name="Flowchart: Alternate Process 16"/>
          <p:cNvSpPr/>
          <p:nvPr/>
        </p:nvSpPr>
        <p:spPr>
          <a:xfrm>
            <a:off x="2008094" y="5749760"/>
            <a:ext cx="5127812" cy="65104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1188" y="5809615"/>
            <a:ext cx="512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9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27911"/>
            <a:ext cx="37338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186283" cy="3768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295400"/>
            <a:ext cx="4186283" cy="3768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6" name="Flowchart: Alternate Process 15"/>
          <p:cNvSpPr/>
          <p:nvPr/>
        </p:nvSpPr>
        <p:spPr>
          <a:xfrm>
            <a:off x="914400" y="5181600"/>
            <a:ext cx="7201258" cy="105445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5080" y="5181600"/>
            <a:ext cx="718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ধুরে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ক্রমাগত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কয়েকদিন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চতুর্দিক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304800"/>
            <a:ext cx="28956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162894" cy="3886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48" y="1295400"/>
            <a:ext cx="4165652" cy="3886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6" name="Flowchart: Alternate Process 15"/>
          <p:cNvSpPr/>
          <p:nvPr/>
        </p:nvSpPr>
        <p:spPr>
          <a:xfrm>
            <a:off x="4800600" y="5257800"/>
            <a:ext cx="3719629" cy="8382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02632" y="5257800"/>
            <a:ext cx="3719629" cy="81130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5265003"/>
            <a:ext cx="371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১-২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থিতিয়ে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7939" y="5311914"/>
            <a:ext cx="3712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গভীরতার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২৪০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ফিটকিরি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1607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457200"/>
            <a:ext cx="28956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1447800"/>
            <a:ext cx="4267200" cy="37337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267200" cy="3733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4" name="Flowchart: Alternate Process 13"/>
          <p:cNvSpPr/>
          <p:nvPr/>
        </p:nvSpPr>
        <p:spPr>
          <a:xfrm>
            <a:off x="2209800" y="5334000"/>
            <a:ext cx="4690241" cy="8382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3959" y="5341203"/>
            <a:ext cx="469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6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86" y="895350"/>
            <a:ext cx="7375514" cy="3829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7000" y="351711"/>
            <a:ext cx="41148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অম্লত্ব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ক্ষারত্ব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181100"/>
            <a:ext cx="7800975" cy="4381500"/>
          </a:xfrm>
          <a:prstGeom prst="rect">
            <a:avLst/>
          </a:prstGeom>
        </p:spPr>
      </p:pic>
      <p:sp>
        <p:nvSpPr>
          <p:cNvPr id="20" name="Flowchart: Alternate Process 19"/>
          <p:cNvSpPr/>
          <p:nvPr/>
        </p:nvSpPr>
        <p:spPr>
          <a:xfrm>
            <a:off x="952500" y="5390508"/>
            <a:ext cx="7353300" cy="85789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701" y="5417403"/>
            <a:ext cx="7277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অম্লীয়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ক্ষারীয়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অম্লত্ব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ক্ষারত্বের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৬.৫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৮.৫।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4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304800"/>
            <a:ext cx="28956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3" y="1371600"/>
            <a:ext cx="4098267" cy="37337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233002" cy="37337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Flowchart: Alternate Process 13"/>
          <p:cNvSpPr/>
          <p:nvPr/>
        </p:nvSpPr>
        <p:spPr>
          <a:xfrm>
            <a:off x="755031" y="5257800"/>
            <a:ext cx="3435969" cy="81130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25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অম্লত্ব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১-২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865451" y="5257800"/>
            <a:ext cx="3516549" cy="111692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7480" y="5181600"/>
            <a:ext cx="345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ক্ষারত্বের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৩-৪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তেঁতুল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সাজনা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7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696200" y="29761"/>
              <a:ext cx="1420860" cy="12656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004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0" y="304800"/>
            <a:ext cx="3810000" cy="97571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9980" y="4260673"/>
            <a:ext cx="4399823" cy="20798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1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11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কাস্তুল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এসইএসডিপি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মোবাইলঃ০1734494949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Email:zahidulislamict1991</a:t>
            </a: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1975" y="228600"/>
            <a:ext cx="3322425" cy="90160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2101" y="3886200"/>
            <a:ext cx="3086099" cy="2507900"/>
          </a:xfrm>
          <a:prstGeom prst="roundRect">
            <a:avLst>
              <a:gd name="adj" fmla="val 17925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4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০৪/০৪/২০২১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2" y="1219200"/>
            <a:ext cx="2369264" cy="2971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084182"/>
            <a:ext cx="2041979" cy="27258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9" name="Straight Connector 18"/>
          <p:cNvCxnSpPr/>
          <p:nvPr/>
        </p:nvCxnSpPr>
        <p:spPr>
          <a:xfrm>
            <a:off x="5029200" y="618884"/>
            <a:ext cx="0" cy="4943716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00600" y="1371599"/>
            <a:ext cx="0" cy="2819401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3268" y="1371599"/>
            <a:ext cx="28707" cy="2895601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61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351711"/>
            <a:ext cx="41148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শেওলার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339941" cy="38205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29" y="1295400"/>
            <a:ext cx="4339941" cy="38205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Flowchart: Alternate Process 14"/>
          <p:cNvSpPr/>
          <p:nvPr/>
        </p:nvSpPr>
        <p:spPr>
          <a:xfrm>
            <a:off x="914400" y="5181599"/>
            <a:ext cx="7353300" cy="115887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701" y="5124271"/>
            <a:ext cx="723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শেওলার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চলাফেরায়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ব্যাঘাত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শেওলা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ঘটে।ফলে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উপরিভাগে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7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304800"/>
            <a:ext cx="28956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58801"/>
            <a:ext cx="4114800" cy="428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620698" cy="381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Flowchart: Alternate Process 14"/>
          <p:cNvSpPr/>
          <p:nvPr/>
        </p:nvSpPr>
        <p:spPr>
          <a:xfrm>
            <a:off x="750651" y="5360894"/>
            <a:ext cx="3211749" cy="88750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4174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১২-১৫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তুঁতে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105400" y="5257800"/>
            <a:ext cx="3048000" cy="8382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257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4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667000" y="304800"/>
            <a:ext cx="3733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06" y="1066800"/>
            <a:ext cx="6856942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1142206" y="5410200"/>
            <a:ext cx="7086600" cy="1190901"/>
            <a:chOff x="191827" y="4077117"/>
            <a:chExt cx="11531013" cy="1837526"/>
          </a:xfrm>
        </p:grpSpPr>
        <p:sp>
          <p:nvSpPr>
            <p:cNvPr id="16" name="Chevron 15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5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47800" y="5715000"/>
            <a:ext cx="655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56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98113" y="304800"/>
            <a:ext cx="3199871" cy="7506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256637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1874716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408116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8042" y="2408116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8042" y="1874716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মেঘলা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3100607"/>
            <a:ext cx="7519697" cy="466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শোধনের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1" y="3745233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২ - ৩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1" y="4305179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৩ – ৪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8043" y="4305179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৪ – ৫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68043" y="3745233"/>
            <a:ext cx="3589855" cy="399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১ – ২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548+4515.png"/>
          <p:cNvPicPr>
            <a:picLocks noChangeAspect="1"/>
          </p:cNvPicPr>
          <p:nvPr/>
        </p:nvPicPr>
        <p:blipFill>
          <a:blip r:embed="rId6"/>
          <a:srcRect t="4401" r="1333" b="6893"/>
          <a:stretch>
            <a:fillRect/>
          </a:stretch>
        </p:blipFill>
        <p:spPr>
          <a:xfrm>
            <a:off x="2278142" y="4941678"/>
            <a:ext cx="4639813" cy="1279878"/>
          </a:xfrm>
          <a:prstGeom prst="roundRect">
            <a:avLst/>
          </a:prstGeom>
        </p:spPr>
      </p:pic>
      <p:pic>
        <p:nvPicPr>
          <p:cNvPr id="25" name="Picture 24" descr="151515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8148" y="4941678"/>
            <a:ext cx="4799807" cy="128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99871" y="228600"/>
            <a:ext cx="3199871" cy="7506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9958" y="1104237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9958" y="1722316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9958" y="2255716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69800" y="2255716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শ্যাওলার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9800" y="1722316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9959" y="2861525"/>
            <a:ext cx="7519697" cy="484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9959" y="4701349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57551" y="4160716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i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69801" y="4141402"/>
            <a:ext cx="356380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23" name="Picture 22" descr="548+4515.png"/>
          <p:cNvPicPr>
            <a:picLocks noChangeAspect="1"/>
          </p:cNvPicPr>
          <p:nvPr/>
        </p:nvPicPr>
        <p:blipFill>
          <a:blip r:embed="rId6"/>
          <a:srcRect t="4401" r="1333" b="6893"/>
          <a:stretch>
            <a:fillRect/>
          </a:stretch>
        </p:blipFill>
        <p:spPr>
          <a:xfrm>
            <a:off x="2479900" y="5327880"/>
            <a:ext cx="4639813" cy="1061598"/>
          </a:xfrm>
          <a:prstGeom prst="roundRect">
            <a:avLst/>
          </a:prstGeom>
        </p:spPr>
      </p:pic>
      <p:pic>
        <p:nvPicPr>
          <p:cNvPr id="24" name="Picture 23" descr="15151511.png"/>
          <p:cNvPicPr>
            <a:picLocks noChangeAspect="1"/>
          </p:cNvPicPr>
          <p:nvPr/>
        </p:nvPicPr>
        <p:blipFill>
          <a:blip r:embed="rId7"/>
          <a:srcRect l="1667" t="5979" b="5531"/>
          <a:stretch>
            <a:fillRect/>
          </a:stretch>
        </p:blipFill>
        <p:spPr>
          <a:xfrm>
            <a:off x="2399903" y="5257800"/>
            <a:ext cx="4719810" cy="1142295"/>
          </a:xfrm>
          <a:prstGeom prst="round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39958" y="3496777"/>
            <a:ext cx="2769248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5406" y="3501464"/>
            <a:ext cx="1950296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বিকেলে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6606" y="3501464"/>
            <a:ext cx="2667000" cy="481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43751" y="4705438"/>
            <a:ext cx="3589855" cy="399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5994" tIns="47997" rIns="95994" bIns="47997" rtlCol="0" anchor="ctr"/>
          <a:lstStyle/>
          <a:p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, ii ও  iii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2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267414"/>
            <a:ext cx="3352800" cy="6469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9673"/>
            <a:ext cx="6019800" cy="45991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Flowchart: Alternate Process 15"/>
          <p:cNvSpPr/>
          <p:nvPr/>
        </p:nvSpPr>
        <p:spPr>
          <a:xfrm>
            <a:off x="1752600" y="5791200"/>
            <a:ext cx="5638800" cy="5653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5791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131782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83" y="304800"/>
            <a:ext cx="8341617" cy="614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066006" y="2029996"/>
            <a:ext cx="7315200" cy="2255460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33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021926"/>
            <a:ext cx="4133850" cy="263567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" y="1021925"/>
            <a:ext cx="4141076" cy="263567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4133850" cy="259429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4" y="3733800"/>
            <a:ext cx="4141076" cy="2594291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286000" y="304800"/>
            <a:ext cx="480060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3138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pic>
        <p:nvPicPr>
          <p:cNvPr id="21" name="Zahid-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401" y="952500"/>
            <a:ext cx="5105400" cy="400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41324"/>
            <a:ext cx="6858000" cy="5959476"/>
          </a:xfrm>
          <a:custGeom>
            <a:avLst/>
            <a:gdLst>
              <a:gd name="connsiteX0" fmla="*/ 1482438 w 9144000"/>
              <a:gd name="connsiteY0" fmla="*/ 800534 h 6353175"/>
              <a:gd name="connsiteX1" fmla="*/ 1482438 w 9144000"/>
              <a:gd name="connsiteY1" fmla="*/ 4305734 h 6353175"/>
              <a:gd name="connsiteX2" fmla="*/ 7620002 w 9144000"/>
              <a:gd name="connsiteY2" fmla="*/ 4305734 h 6353175"/>
              <a:gd name="connsiteX3" fmla="*/ 7620002 w 9144000"/>
              <a:gd name="connsiteY3" fmla="*/ 800534 h 6353175"/>
              <a:gd name="connsiteX4" fmla="*/ 0 w 9144000"/>
              <a:gd name="connsiteY4" fmla="*/ 0 h 6353175"/>
              <a:gd name="connsiteX5" fmla="*/ 9144000 w 9144000"/>
              <a:gd name="connsiteY5" fmla="*/ 0 h 6353175"/>
              <a:gd name="connsiteX6" fmla="*/ 9144000 w 9144000"/>
              <a:gd name="connsiteY6" fmla="*/ 6353175 h 6353175"/>
              <a:gd name="connsiteX7" fmla="*/ 0 w 9144000"/>
              <a:gd name="connsiteY7" fmla="*/ 6353175 h 63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353175">
                <a:moveTo>
                  <a:pt x="1482438" y="800534"/>
                </a:moveTo>
                <a:lnTo>
                  <a:pt x="1482438" y="4305734"/>
                </a:lnTo>
                <a:lnTo>
                  <a:pt x="7620002" y="4305734"/>
                </a:lnTo>
                <a:lnTo>
                  <a:pt x="7620002" y="800534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353175"/>
                </a:lnTo>
                <a:lnTo>
                  <a:pt x="0" y="6353175"/>
                </a:lnTo>
                <a:close/>
              </a:path>
            </a:pathLst>
          </a:custGeom>
        </p:spPr>
      </p:pic>
      <p:sp>
        <p:nvSpPr>
          <p:cNvPr id="23" name="TextBox 22"/>
          <p:cNvSpPr txBox="1"/>
          <p:nvPr/>
        </p:nvSpPr>
        <p:spPr>
          <a:xfrm>
            <a:off x="2209800" y="259318"/>
            <a:ext cx="480060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এভার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49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878026"/>
            <a:ext cx="7467600" cy="2017574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825279"/>
            <a:ext cx="8305006" cy="1298377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805" y="3981271"/>
            <a:ext cx="800179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31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5400" b="1" spc="50" dirty="0" smtClean="0">
                <a:ln w="31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31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5400" b="1" spc="50" dirty="0" smtClean="0">
                <a:ln w="31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31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spc="50" dirty="0" smtClean="0">
                <a:ln w="31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31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শোধন</a:t>
            </a:r>
            <a:r>
              <a:rPr lang="en-US" sz="5400" b="1" spc="50" dirty="0" smtClean="0">
                <a:ln w="3175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3175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127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533400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5006" y="1550895"/>
            <a:ext cx="7849394" cy="47895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652653"/>
            <a:ext cx="7696200" cy="497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শোধন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7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367903"/>
            <a:ext cx="39624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990600" y="5589494"/>
            <a:ext cx="7543800" cy="58270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599"/>
            <a:ext cx="6248399" cy="40937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59119"/>
            <a:ext cx="6248399" cy="40937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8" name="TextBox 17"/>
          <p:cNvSpPr txBox="1"/>
          <p:nvPr/>
        </p:nvSpPr>
        <p:spPr>
          <a:xfrm>
            <a:off x="990600" y="56489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আগাছামুক্ত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পুকুরকে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6452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514599" y="436007"/>
            <a:ext cx="4038601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1600201"/>
            <a:ext cx="4305299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32" y="1569983"/>
            <a:ext cx="4334968" cy="338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8" name="Flowchart: Alternate Process 97"/>
          <p:cNvSpPr/>
          <p:nvPr/>
        </p:nvSpPr>
        <p:spPr>
          <a:xfrm>
            <a:off x="838200" y="5569822"/>
            <a:ext cx="3848893" cy="52617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82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রোগ-জীবাণুর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প্রাদুর্ভাব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4" name="Flowchart: Alternate Process 103"/>
          <p:cNvSpPr/>
          <p:nvPr/>
        </p:nvSpPr>
        <p:spPr>
          <a:xfrm>
            <a:off x="5562600" y="5562600"/>
            <a:ext cx="2286000" cy="48873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638800" y="556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52400" y="1371600"/>
            <a:ext cx="8763000" cy="3886200"/>
            <a:chOff x="228600" y="1447800"/>
            <a:chExt cx="8686800" cy="3886200"/>
          </a:xfrm>
        </p:grpSpPr>
        <p:sp>
          <p:nvSpPr>
            <p:cNvPr id="114" name="Rectangle 113"/>
            <p:cNvSpPr/>
            <p:nvPr/>
          </p:nvSpPr>
          <p:spPr>
            <a:xfrm>
              <a:off x="228600" y="1447800"/>
              <a:ext cx="86868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0" y="1447800"/>
              <a:ext cx="6667500" cy="3886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6" name="Flowchart: Alternate Process 115"/>
          <p:cNvSpPr/>
          <p:nvPr/>
        </p:nvSpPr>
        <p:spPr>
          <a:xfrm>
            <a:off x="838200" y="5486400"/>
            <a:ext cx="7315200" cy="70564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90600" y="55112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ক্ষতিগ্রস্ত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8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 animBg="1"/>
      <p:bldP spid="102" grpId="0"/>
      <p:bldP spid="104" grpId="0" animBg="1"/>
      <p:bldP spid="105" grpId="0"/>
      <p:bldP spid="116" grpId="0" animBg="1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64000">
                  <a:schemeClr val="tx2">
                    <a:alpha val="45000"/>
                  </a:schemeClr>
                </a:gs>
                <a:gs pos="52000">
                  <a:schemeClr val="accent2"/>
                </a:gs>
                <a:gs pos="33000">
                  <a:srgbClr val="FF0000">
                    <a:lumMod val="86000"/>
                    <a:alpha val="78000"/>
                  </a:srgbClr>
                </a:gs>
                <a:gs pos="75000">
                  <a:schemeClr val="accent6">
                    <a:lumMod val="40000"/>
                    <a:lumOff val="60000"/>
                  </a:schemeClr>
                </a:gs>
                <a:gs pos="17000">
                  <a:srgbClr val="FFFF00"/>
                </a:gs>
                <a:gs pos="0">
                  <a:srgbClr val="00B0F0"/>
                </a:gs>
                <a:gs pos="86000">
                  <a:srgbClr val="7030A0"/>
                </a:gs>
                <a:gs pos="100000">
                  <a:schemeClr val="accent6"/>
                </a:gs>
              </a:gsLst>
              <a:lin ang="13500000" scaled="1"/>
              <a:tileRect/>
            </a:gradFill>
            <a:ln>
              <a:gradFill>
                <a:gsLst>
                  <a:gs pos="69000">
                    <a:schemeClr val="tx2"/>
                  </a:gs>
                  <a:gs pos="52000">
                    <a:schemeClr val="accent2"/>
                  </a:gs>
                  <a:gs pos="33000">
                    <a:srgbClr val="FF0000"/>
                  </a:gs>
                  <a:gs pos="17000">
                    <a:srgbClr val="FFFF00"/>
                  </a:gs>
                  <a:gs pos="0">
                    <a:srgbClr val="00B0F0"/>
                  </a:gs>
                  <a:gs pos="86000">
                    <a:srgbClr val="7030A0"/>
                  </a:gs>
                  <a:gs pos="100000">
                    <a:schemeClr val="accent6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839200" cy="6504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406" y="87406"/>
              <a:ext cx="1600200" cy="14253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518639" y="0"/>
              <a:ext cx="1625361" cy="1447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56412"/>
              <a:ext cx="1600200" cy="14253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607419" y="5270381"/>
              <a:ext cx="1625361" cy="1447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-6992007" y="66294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ZAHIDUL ISLAM,  ASSISTANT TEACHER, KASTUL SESDP MODEL HIGH SCHOOL, AUSTAGRAM, KISHOREGANJ.</a:t>
            </a:r>
            <a:endParaRPr lang="en-US" sz="1200" dirty="0"/>
          </a:p>
        </p:txBody>
      </p:sp>
      <p:sp>
        <p:nvSpPr>
          <p:cNvPr id="65" name="Footer Placeholder 8"/>
          <p:cNvSpPr txBox="1">
            <a:spLocks/>
          </p:cNvSpPr>
          <p:nvPr/>
        </p:nvSpPr>
        <p:spPr>
          <a:xfrm>
            <a:off x="32766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Zahidul</a:t>
            </a:r>
            <a:r>
              <a:rPr lang="en-US" dirty="0" smtClean="0"/>
              <a:t> Islam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58163" y="1295400"/>
            <a:ext cx="4214237" cy="840072"/>
            <a:chOff x="2475931" y="218086"/>
            <a:chExt cx="4214237" cy="803901"/>
          </a:xfrm>
          <a:scene3d>
            <a:camera prst="orthographicFront"/>
            <a:lightRig rig="threePt" dir="t"/>
          </a:scene3d>
        </p:grpSpPr>
        <p:sp>
          <p:nvSpPr>
            <p:cNvPr id="17" name="Rectangle 16"/>
            <p:cNvSpPr/>
            <p:nvPr/>
          </p:nvSpPr>
          <p:spPr>
            <a:xfrm>
              <a:off x="2475931" y="270574"/>
              <a:ext cx="4214237" cy="656271"/>
            </a:xfrm>
            <a:prstGeom prst="rect">
              <a:avLst/>
            </a:prstGeom>
            <a:ln/>
            <a:sp3d>
              <a:bevelT prst="convex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475931" y="218086"/>
              <a:ext cx="4214237" cy="8039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দ্রবীভূত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অক্সিজেনের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 smtClean="0">
                  <a:latin typeface="NikoshBAN" pitchFamily="2" charset="0"/>
                  <a:cs typeface="NikoshBAN" pitchFamily="2" charset="0"/>
                </a:rPr>
                <a:t>অভাব</a:t>
              </a:r>
              <a:r>
                <a:rPr lang="en-US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38301" y="304800"/>
            <a:ext cx="5905499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1800" y="2362200"/>
            <a:ext cx="2514600" cy="820873"/>
          </a:xfrm>
          <a:prstGeom prst="rect">
            <a:avLst/>
          </a:prstGeom>
          <a:ln>
            <a:solidFill>
              <a:srgbClr val="7030A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8800" y="2362200"/>
            <a:ext cx="2514600" cy="820874"/>
          </a:xfrm>
          <a:prstGeom prst="rect">
            <a:avLst/>
          </a:prstGeom>
          <a:gradFill flip="none" rotWithShape="1">
            <a:gsLst>
              <a:gs pos="85420">
                <a:schemeClr val="accent2">
                  <a:lumMod val="20000"/>
                  <a:lumOff val="80000"/>
                </a:schemeClr>
              </a:gs>
              <a:gs pos="54579">
                <a:srgbClr val="A4CCF5"/>
              </a:gs>
              <a:gs pos="20839">
                <a:schemeClr val="accent4">
                  <a:lumMod val="40000"/>
                  <a:lumOff val="60000"/>
                </a:schemeClr>
              </a:gs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0"/>
            <a:tileRect/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191000" y="2057400"/>
            <a:ext cx="330319" cy="2602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6680081" y="2057400"/>
            <a:ext cx="330319" cy="2602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505200" y="3352800"/>
            <a:ext cx="4343400" cy="741530"/>
            <a:chOff x="2476637" y="2391661"/>
            <a:chExt cx="2942985" cy="897251"/>
          </a:xfrm>
        </p:grpSpPr>
        <p:sp>
          <p:nvSpPr>
            <p:cNvPr id="32" name="Rectangle 31"/>
            <p:cNvSpPr/>
            <p:nvPr/>
          </p:nvSpPr>
          <p:spPr>
            <a:xfrm>
              <a:off x="2476637" y="2391661"/>
              <a:ext cx="2942985" cy="89725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9000">
                  <a:srgbClr val="99CCFF"/>
                </a:gs>
                <a:gs pos="41000">
                  <a:schemeClr val="accent2">
                    <a:lumMod val="20000"/>
                    <a:lumOff val="80000"/>
                  </a:schemeClr>
                </a:gs>
                <a:gs pos="61000">
                  <a:srgbClr val="CC99FF"/>
                </a:gs>
                <a:gs pos="82001">
                  <a:schemeClr val="bg2">
                    <a:lumMod val="9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810000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পুকুরের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ঘোলা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হওয়া</a:t>
              </a:r>
              <a:r>
                <a:rPr lang="en-US" sz="40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76637" y="2391661"/>
              <a:ext cx="2942985" cy="897251"/>
            </a:xfrm>
            <a:prstGeom prst="rect">
              <a:avLst/>
            </a:prstGeom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05200" y="4289717"/>
            <a:ext cx="4343400" cy="815683"/>
            <a:chOff x="2476637" y="2391661"/>
            <a:chExt cx="2942985" cy="897251"/>
          </a:xfrm>
        </p:grpSpPr>
        <p:sp>
          <p:nvSpPr>
            <p:cNvPr id="35" name="Rectangle 34"/>
            <p:cNvSpPr/>
            <p:nvPr/>
          </p:nvSpPr>
          <p:spPr>
            <a:xfrm>
              <a:off x="2476637" y="2391661"/>
              <a:ext cx="2942985" cy="89725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2476637" y="2391661"/>
              <a:ext cx="2942985" cy="897251"/>
            </a:xfrm>
            <a:prstGeom prst="rect">
              <a:avLst/>
            </a:prstGeom>
            <a:gradFill>
              <a:gsLst>
                <a:gs pos="14595">
                  <a:schemeClr val="accent5">
                    <a:lumMod val="20000"/>
                    <a:lumOff val="80000"/>
                  </a:schemeClr>
                </a:gs>
                <a:gs pos="52924">
                  <a:srgbClr val="C9DCFF"/>
                </a:gs>
                <a:gs pos="72895">
                  <a:schemeClr val="accent6">
                    <a:lumMod val="20000"/>
                    <a:lumOff val="8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3500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পুকুরের</a:t>
              </a:r>
              <a:r>
                <a:rPr lang="en-US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পানির</a:t>
              </a:r>
              <a:r>
                <a:rPr lang="en-US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অম্লত্ব</a:t>
              </a:r>
              <a:r>
                <a:rPr lang="en-US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ক্ষারত্ব</a:t>
              </a:r>
              <a:endParaRPr lang="en-US" sz="36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05200" y="5280317"/>
            <a:ext cx="4343400" cy="815683"/>
            <a:chOff x="2476637" y="2391661"/>
            <a:chExt cx="2942985" cy="897251"/>
          </a:xfr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</p:grpSpPr>
        <p:sp>
          <p:nvSpPr>
            <p:cNvPr id="41" name="Rectangle 40"/>
            <p:cNvSpPr/>
            <p:nvPr/>
          </p:nvSpPr>
          <p:spPr>
            <a:xfrm>
              <a:off x="2476637" y="2391661"/>
              <a:ext cx="2942985" cy="897251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2" name="Rectangle 41"/>
            <p:cNvSpPr/>
            <p:nvPr/>
          </p:nvSpPr>
          <p:spPr>
            <a:xfrm>
              <a:off x="2476637" y="2391661"/>
              <a:ext cx="2942985" cy="897251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পানির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সবুজ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শেওলার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kern="1200" dirty="0" err="1" smtClean="0">
                  <a:latin typeface="NikoshBAN" pitchFamily="2" charset="0"/>
                  <a:cs typeface="NikoshBAN" pitchFamily="2" charset="0"/>
                </a:rPr>
                <a:t>স্তর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10800000" flipV="1">
            <a:off x="2185281" y="3886200"/>
            <a:ext cx="1319919" cy="2000337"/>
            <a:chOff x="-8288067" y="-755324"/>
            <a:chExt cx="10098112" cy="2280416"/>
          </a:xfrm>
        </p:grpSpPr>
        <p:sp>
          <p:nvSpPr>
            <p:cNvPr id="45" name="Straight Connector 3"/>
            <p:cNvSpPr/>
            <p:nvPr/>
          </p:nvSpPr>
          <p:spPr>
            <a:xfrm>
              <a:off x="-8288067" y="-755324"/>
              <a:ext cx="1444325" cy="17918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1883"/>
                  </a:moveTo>
                  <a:lnTo>
                    <a:pt x="722162" y="1791883"/>
                  </a:lnTo>
                  <a:lnTo>
                    <a:pt x="722162" y="0"/>
                  </a:lnTo>
                  <a:lnTo>
                    <a:pt x="1444325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Straight Connector 4"/>
            <p:cNvSpPr/>
            <p:nvPr/>
          </p:nvSpPr>
          <p:spPr>
            <a:xfrm>
              <a:off x="1694970" y="1410017"/>
              <a:ext cx="115075" cy="115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kern="1200"/>
            </a:p>
          </p:txBody>
        </p:sp>
      </p:grpSp>
      <p:cxnSp>
        <p:nvCxnSpPr>
          <p:cNvPr id="53" name="Elbow Connector 52"/>
          <p:cNvCxnSpPr>
            <a:endCxn id="35" idx="1"/>
          </p:cNvCxnSpPr>
          <p:nvPr/>
        </p:nvCxnSpPr>
        <p:spPr>
          <a:xfrm>
            <a:off x="2040255" y="3886202"/>
            <a:ext cx="1464945" cy="8113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 flipV="1">
            <a:off x="2040259" y="3723564"/>
            <a:ext cx="1464941" cy="1626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Straight Connector 4"/>
          <p:cNvSpPr/>
          <p:nvPr/>
        </p:nvSpPr>
        <p:spPr>
          <a:xfrm>
            <a:off x="2729908" y="3430122"/>
            <a:ext cx="115075" cy="138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cxnSp>
        <p:nvCxnSpPr>
          <p:cNvPr id="121" name="Elbow Connector 120"/>
          <p:cNvCxnSpPr/>
          <p:nvPr/>
        </p:nvCxnSpPr>
        <p:spPr>
          <a:xfrm flipV="1">
            <a:off x="1143001" y="1715434"/>
            <a:ext cx="2362204" cy="2170766"/>
          </a:xfrm>
          <a:prstGeom prst="bentConnector3">
            <a:avLst>
              <a:gd name="adj1" fmla="val 686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1143000" y="1761172"/>
            <a:ext cx="897251" cy="4030028"/>
            <a:chOff x="135765" y="0"/>
            <a:chExt cx="897251" cy="4722377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43" name="Rectangle 142"/>
            <p:cNvSpPr/>
            <p:nvPr/>
          </p:nvSpPr>
          <p:spPr>
            <a:xfrm rot="16200000">
              <a:off x="-1776797" y="1912563"/>
              <a:ext cx="4722376" cy="8972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44" name="Rectangle 143"/>
            <p:cNvSpPr/>
            <p:nvPr/>
          </p:nvSpPr>
          <p:spPr>
            <a:xfrm rot="16200000">
              <a:off x="-1776797" y="1912562"/>
              <a:ext cx="4722376" cy="8972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kern="1200" dirty="0" err="1" smtClean="0">
                  <a:latin typeface="NikoshBAN" pitchFamily="2" charset="0"/>
                  <a:cs typeface="NikoshBAN" pitchFamily="2" charset="0"/>
                </a:rPr>
                <a:t>লক্ষণীয়</a:t>
              </a:r>
              <a:r>
                <a:rPr lang="en-US" sz="6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kern="12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6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38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1196</Words>
  <Application>Microsoft Office PowerPoint</Application>
  <PresentationFormat>On-screen Show (4:3)</PresentationFormat>
  <Paragraphs>168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7B56N72</dc:creator>
  <cp:lastModifiedBy>8BSBN72</cp:lastModifiedBy>
  <cp:revision>114</cp:revision>
  <dcterms:created xsi:type="dcterms:W3CDTF">2006-08-16T00:00:00Z</dcterms:created>
  <dcterms:modified xsi:type="dcterms:W3CDTF">2021-04-04T11:49:58Z</dcterms:modified>
</cp:coreProperties>
</file>