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A81C8-87AF-4AB9-9282-043E33FED8E0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AF9C-9940-43BF-B283-3688305DB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77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A81C8-87AF-4AB9-9282-043E33FED8E0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AF9C-9940-43BF-B283-3688305DB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68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A81C8-87AF-4AB9-9282-043E33FED8E0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AF9C-9940-43BF-B283-3688305DB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64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A81C8-87AF-4AB9-9282-043E33FED8E0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AF9C-9940-43BF-B283-3688305DB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02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A81C8-87AF-4AB9-9282-043E33FED8E0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AF9C-9940-43BF-B283-3688305DB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84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A81C8-87AF-4AB9-9282-043E33FED8E0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AF9C-9940-43BF-B283-3688305DB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33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A81C8-87AF-4AB9-9282-043E33FED8E0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AF9C-9940-43BF-B283-3688305DB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49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A81C8-87AF-4AB9-9282-043E33FED8E0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AF9C-9940-43BF-B283-3688305DB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4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A81C8-87AF-4AB9-9282-043E33FED8E0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AF9C-9940-43BF-B283-3688305DB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89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A81C8-87AF-4AB9-9282-043E33FED8E0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AF9C-9940-43BF-B283-3688305DB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5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A81C8-87AF-4AB9-9282-043E33FED8E0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AF9C-9940-43BF-B283-3688305DB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707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A81C8-87AF-4AB9-9282-043E33FED8E0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5AF9C-9940-43BF-B283-3688305DB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99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7164" y="1922930"/>
            <a:ext cx="50023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800" dirty="0" smtClean="0"/>
              <a:t>السلام عليكم ورحمة الله</a:t>
            </a:r>
          </a:p>
          <a:p>
            <a:r>
              <a:rPr lang="ar-SA" sz="4800" dirty="0" smtClean="0"/>
              <a:t/>
            </a:r>
            <a:br>
              <a:rPr lang="ar-SA" sz="4800" dirty="0" smtClean="0"/>
            </a:br>
            <a:r>
              <a:rPr lang="ar-SA" sz="4800" dirty="0" smtClean="0"/>
              <a:t>اهلا سهلا       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0458" y="1461245"/>
            <a:ext cx="2896721" cy="2896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192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9974" y="1866660"/>
            <a:ext cx="6096851" cy="342947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58663" y="1227771"/>
            <a:ext cx="691178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/>
              <a:t>تعريف الأستاذ : </a:t>
            </a:r>
          </a:p>
          <a:p>
            <a:r>
              <a:rPr lang="ar-SA" sz="2800" dirty="0"/>
              <a:t>محمد مجيب الرحمن</a:t>
            </a:r>
          </a:p>
          <a:p>
            <a:r>
              <a:rPr lang="ar-SA" sz="2800" dirty="0"/>
              <a:t>الأستاذ المساعد</a:t>
            </a:r>
          </a:p>
          <a:p>
            <a:r>
              <a:rPr lang="ar-SA" sz="2800" dirty="0"/>
              <a:t>المدرسة المجددية الإسلا مية (العالم)</a:t>
            </a:r>
          </a:p>
          <a:p>
            <a:r>
              <a:rPr lang="ar-SA" sz="2800" dirty="0"/>
              <a:t>برى بارى – كالياكوير –غازى فور-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4103" y="1703668"/>
            <a:ext cx="1505843" cy="187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462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9247" y="336176"/>
            <a:ext cx="618564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800" dirty="0"/>
              <a:t>عنوان الدرس</a:t>
            </a:r>
          </a:p>
          <a:p>
            <a:endParaRPr lang="ar-SA" sz="4800" dirty="0"/>
          </a:p>
          <a:p>
            <a:r>
              <a:rPr lang="ar-SA" sz="4800" dirty="0"/>
              <a:t>الصف </a:t>
            </a:r>
            <a:r>
              <a:rPr lang="ar-SA" sz="4800" dirty="0" smtClean="0"/>
              <a:t> العالم</a:t>
            </a:r>
            <a:endParaRPr lang="ar-SA" sz="4800" dirty="0"/>
          </a:p>
          <a:p>
            <a:endParaRPr lang="ar-SA" sz="4800" dirty="0"/>
          </a:p>
          <a:p>
            <a:r>
              <a:rPr lang="ar-SA" sz="4800" dirty="0"/>
              <a:t>قواعد اللغة العربية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249" y="871689"/>
            <a:ext cx="1685925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0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2025" y="971550"/>
            <a:ext cx="467677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/>
              <a:t>عنوان الدرس</a:t>
            </a:r>
          </a:p>
          <a:p>
            <a:endParaRPr lang="ar-SA" sz="3600" dirty="0"/>
          </a:p>
          <a:p>
            <a:r>
              <a:rPr lang="ar-SA" sz="3600" dirty="0"/>
              <a:t>الصف </a:t>
            </a:r>
            <a:r>
              <a:rPr lang="ar-SA" sz="3600" dirty="0" smtClean="0"/>
              <a:t>العاشروالعالم</a:t>
            </a:r>
            <a:endParaRPr lang="ar-SA" sz="3600" dirty="0"/>
          </a:p>
          <a:p>
            <a:endParaRPr lang="ar-SA" sz="3600" dirty="0"/>
          </a:p>
          <a:p>
            <a:r>
              <a:rPr lang="ar-SA" sz="3600" dirty="0"/>
              <a:t>الورقة الثانية للأدب العربي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8787" y="1481137"/>
            <a:ext cx="2143125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317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2974" y="1847850"/>
            <a:ext cx="43148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/>
              <a:t>اعلان الدرس</a:t>
            </a:r>
          </a:p>
          <a:p>
            <a:endParaRPr lang="ar-SA" sz="3200" dirty="0"/>
          </a:p>
          <a:p>
            <a:endParaRPr lang="ar-SA" sz="3200" dirty="0"/>
          </a:p>
          <a:p>
            <a:r>
              <a:rPr lang="ar-SA" sz="3200" dirty="0"/>
              <a:t>  </a:t>
            </a:r>
            <a:r>
              <a:rPr lang="ar-SA" sz="3200" dirty="0" smtClean="0"/>
              <a:t>  علامة </a:t>
            </a:r>
            <a:r>
              <a:rPr lang="ar-SA" sz="3200" dirty="0"/>
              <a:t>باب  </a:t>
            </a:r>
            <a:r>
              <a:rPr lang="ar-SA" sz="3200" dirty="0" smtClean="0"/>
              <a:t> افعال</a:t>
            </a:r>
            <a:endParaRPr lang="ar-SA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452503"/>
            <a:ext cx="1685925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1325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1525" y="1181100"/>
            <a:ext cx="46863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/>
              <a:t>النتائج من الدرس :      </a:t>
            </a:r>
          </a:p>
          <a:p>
            <a:endParaRPr lang="ar-SA" sz="2400" dirty="0"/>
          </a:p>
          <a:p>
            <a:r>
              <a:rPr lang="ar-SA" sz="2400" dirty="0"/>
              <a:t>يستطيع الطلاب بعد انتهاء هذا الدرس : </a:t>
            </a:r>
          </a:p>
          <a:p>
            <a:endParaRPr lang="ar-SA" sz="2400" dirty="0"/>
          </a:p>
          <a:p>
            <a:r>
              <a:rPr lang="ar-SA" sz="2400" dirty="0"/>
              <a:t>ان يبينوا    معني   الباب</a:t>
            </a:r>
          </a:p>
          <a:p>
            <a:r>
              <a:rPr lang="ar-SA" sz="2400" dirty="0"/>
              <a:t> </a:t>
            </a:r>
          </a:p>
          <a:p>
            <a:r>
              <a:rPr lang="ar-SA" sz="2400" dirty="0"/>
              <a:t>ان يقولوا   معرفة أو علامة باب  </a:t>
            </a:r>
            <a:r>
              <a:rPr lang="ar-SA" sz="2400" dirty="0" smtClean="0"/>
              <a:t> افعال</a:t>
            </a:r>
            <a:endParaRPr lang="ar-SA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3550" y="1258431"/>
            <a:ext cx="1752600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04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4838" y="1232743"/>
            <a:ext cx="642937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/>
              <a:t>علامة باب  </a:t>
            </a:r>
            <a:r>
              <a:rPr lang="ar-SA" sz="3600" dirty="0" smtClean="0"/>
              <a:t> افعال </a:t>
            </a:r>
            <a:r>
              <a:rPr lang="ar-SA" sz="3600" dirty="0"/>
              <a:t>هي : </a:t>
            </a:r>
          </a:p>
          <a:p>
            <a:endParaRPr lang="ar-SA" sz="3600" dirty="0"/>
          </a:p>
          <a:p>
            <a:r>
              <a:rPr lang="ar-SA" sz="3600" dirty="0"/>
              <a:t> </a:t>
            </a:r>
            <a:r>
              <a:rPr lang="ar-SA" sz="3600" dirty="0" smtClean="0"/>
              <a:t> ألهمزة قبل الفاء- </a:t>
            </a:r>
            <a:endParaRPr lang="ar-SA" sz="3600" dirty="0"/>
          </a:p>
          <a:p>
            <a:endParaRPr lang="ar-SA" sz="3600" dirty="0"/>
          </a:p>
          <a:p>
            <a:r>
              <a:rPr lang="ar-SA" sz="3600" dirty="0"/>
              <a:t>مثل :</a:t>
            </a:r>
          </a:p>
          <a:p>
            <a:endParaRPr lang="ar-SA" sz="3600" dirty="0"/>
          </a:p>
          <a:p>
            <a:r>
              <a:rPr lang="ar-SA" sz="3600" dirty="0"/>
              <a:t> </a:t>
            </a:r>
            <a:r>
              <a:rPr lang="ar-SA" sz="3600" dirty="0" smtClean="0"/>
              <a:t> أكرم- أذهب- مكرم- أفعل -يقبل</a:t>
            </a:r>
            <a:endParaRPr lang="ar-SA" sz="3600" dirty="0"/>
          </a:p>
          <a:p>
            <a:endParaRPr lang="ar-SA" sz="3600" dirty="0"/>
          </a:p>
          <a:p>
            <a:r>
              <a:rPr lang="ar-SA" sz="3600" dirty="0"/>
              <a:t>( </a:t>
            </a:r>
            <a:r>
              <a:rPr lang="ar-SA" sz="3600" dirty="0" smtClean="0"/>
              <a:t> كرم-ذهب-فعل-قبل-)</a:t>
            </a:r>
            <a:endParaRPr lang="ar-SA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238250"/>
            <a:ext cx="18097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609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1294" y="2191871"/>
            <a:ext cx="630667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5400" dirty="0"/>
              <a:t>الى اللقاء</a:t>
            </a:r>
          </a:p>
          <a:p>
            <a:endParaRPr lang="ar-SA" sz="5400" dirty="0"/>
          </a:p>
          <a:p>
            <a:r>
              <a:rPr lang="ar-SA" sz="5400" dirty="0"/>
              <a:t>السلام عليكم ورحمة الله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6976" y="1902011"/>
            <a:ext cx="3966883" cy="2644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0415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97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11</cp:revision>
  <dcterms:created xsi:type="dcterms:W3CDTF">2021-02-06T00:45:54Z</dcterms:created>
  <dcterms:modified xsi:type="dcterms:W3CDTF">2021-04-04T13:55:09Z</dcterms:modified>
</cp:coreProperties>
</file>