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0" r:id="rId4"/>
    <p:sldId id="260" r:id="rId5"/>
    <p:sldId id="261" r:id="rId6"/>
    <p:sldId id="279" r:id="rId7"/>
    <p:sldId id="262" r:id="rId8"/>
    <p:sldId id="263" r:id="rId9"/>
    <p:sldId id="264" r:id="rId10"/>
    <p:sldId id="281" r:id="rId11"/>
    <p:sldId id="265" r:id="rId12"/>
    <p:sldId id="267" r:id="rId13"/>
    <p:sldId id="268" r:id="rId14"/>
    <p:sldId id="269" r:id="rId15"/>
    <p:sldId id="270" r:id="rId16"/>
    <p:sldId id="271" r:id="rId17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2E68463-F00F-4DBC-9609-13A84924709C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6D532A4-026D-4169-B4B8-A47F1250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2E68463-F00F-4DBC-9609-13A84924709C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6D532A4-026D-4169-B4B8-A47F1250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2E68463-F00F-4DBC-9609-13A84924709C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6D532A4-026D-4169-B4B8-A47F1250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4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2E68463-F00F-4DBC-9609-13A84924709C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6D532A4-026D-4169-B4B8-A47F1250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6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2E68463-F00F-4DBC-9609-13A84924709C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6D532A4-026D-4169-B4B8-A47F1250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3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2E68463-F00F-4DBC-9609-13A84924709C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6D532A4-026D-4169-B4B8-A47F1250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2E68463-F00F-4DBC-9609-13A84924709C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6D532A4-026D-4169-B4B8-A47F1250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9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2E68463-F00F-4DBC-9609-13A84924709C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6D532A4-026D-4169-B4B8-A47F1250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2E68463-F00F-4DBC-9609-13A84924709C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6D532A4-026D-4169-B4B8-A47F1250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2E68463-F00F-4DBC-9609-13A84924709C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6D532A4-026D-4169-B4B8-A47F1250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2E68463-F00F-4DBC-9609-13A84924709C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6D532A4-026D-4169-B4B8-A47F12505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0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E3527EC4-3DF7-47FE-A21A-A124F0C78E04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1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3C729B20-BB7D-4FE9-AD59-9B354D261F94}"/>
              </a:ext>
            </a:extLst>
          </p:cNvPr>
          <p:cNvSpPr/>
          <p:nvPr userDrawn="1"/>
        </p:nvSpPr>
        <p:spPr>
          <a:xfrm>
            <a:off x="0" y="0"/>
            <a:ext cx="888274" cy="692331"/>
          </a:xfrm>
          <a:prstGeom prst="halfFrame">
            <a:avLst>
              <a:gd name="adj1" fmla="val 11594"/>
              <a:gd name="adj2" fmla="val 220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54E4E49B-FABF-4DA3-9702-B977DC571044}"/>
              </a:ext>
            </a:extLst>
          </p:cNvPr>
          <p:cNvSpPr/>
          <p:nvPr userDrawn="1"/>
        </p:nvSpPr>
        <p:spPr>
          <a:xfrm rot="5400000">
            <a:off x="10541724" y="1"/>
            <a:ext cx="888276" cy="888275"/>
          </a:xfrm>
          <a:prstGeom prst="halfFrame">
            <a:avLst>
              <a:gd name="adj1" fmla="val 19493"/>
              <a:gd name="adj2" fmla="val 220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AC685AB7-D63D-4FC8-BC56-57E63DDFBE41}"/>
              </a:ext>
            </a:extLst>
          </p:cNvPr>
          <p:cNvSpPr/>
          <p:nvPr userDrawn="1"/>
        </p:nvSpPr>
        <p:spPr>
          <a:xfrm rot="16200000">
            <a:off x="-19593" y="5950132"/>
            <a:ext cx="927463" cy="888274"/>
          </a:xfrm>
          <a:prstGeom prst="halfFrame">
            <a:avLst>
              <a:gd name="adj1" fmla="val 11594"/>
              <a:gd name="adj2" fmla="val 220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379F16E2-A525-4EE3-B7E1-02503EB3C4C2}"/>
              </a:ext>
            </a:extLst>
          </p:cNvPr>
          <p:cNvSpPr/>
          <p:nvPr userDrawn="1"/>
        </p:nvSpPr>
        <p:spPr>
          <a:xfrm rot="10800000">
            <a:off x="10502536" y="5930537"/>
            <a:ext cx="927463" cy="888274"/>
          </a:xfrm>
          <a:prstGeom prst="halfFrame">
            <a:avLst>
              <a:gd name="adj1" fmla="val 11594"/>
              <a:gd name="adj2" fmla="val 220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A909082-A3CE-461D-AB41-DA65D3FAFA40}"/>
              </a:ext>
            </a:extLst>
          </p:cNvPr>
          <p:cNvSpPr txBox="1"/>
          <p:nvPr/>
        </p:nvSpPr>
        <p:spPr>
          <a:xfrm>
            <a:off x="2136289" y="329001"/>
            <a:ext cx="7157417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spc="5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5400" spc="5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E6EC9-EEE9-407C-8650-ABF118719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94" y="1825930"/>
            <a:ext cx="6022005" cy="373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0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25E51-6A96-4194-9D9D-3391E59F1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66" y="1891747"/>
            <a:ext cx="4532243" cy="30359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385A4A-7D17-4D54-9B13-2D9122AD8CFF}"/>
              </a:ext>
            </a:extLst>
          </p:cNvPr>
          <p:cNvSpPr/>
          <p:nvPr/>
        </p:nvSpPr>
        <p:spPr>
          <a:xfrm>
            <a:off x="393227" y="387419"/>
            <a:ext cx="341014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5A808-73CB-41D7-8C34-1666ABDF7155}"/>
              </a:ext>
            </a:extLst>
          </p:cNvPr>
          <p:cNvSpPr/>
          <p:nvPr/>
        </p:nvSpPr>
        <p:spPr>
          <a:xfrm>
            <a:off x="1" y="5359365"/>
            <a:ext cx="1118483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বিভিন্ন প্রাকৃতিক সম্পদের বর্ণনা দিয়ে খাতায় লেখ ।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C4ECC-EB05-418B-8B13-962952D97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2" y="1640963"/>
            <a:ext cx="3776760" cy="2353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C14ABE-242D-4A7A-9BE2-01684EED6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31" y="1675927"/>
            <a:ext cx="3140765" cy="2353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35CF3-6602-47BD-93A5-C3D87FB7D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66" y="1651437"/>
            <a:ext cx="3140765" cy="23462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40">
            <a:extLst>
              <a:ext uri="{FF2B5EF4-FFF2-40B4-BE49-F238E27FC236}">
                <a16:creationId xmlns:a16="http://schemas.microsoft.com/office/drawing/2014/main" id="{B9FCE7F1-DB48-4F94-9DCA-C63906BAF4AD}"/>
              </a:ext>
            </a:extLst>
          </p:cNvPr>
          <p:cNvSpPr txBox="1"/>
          <p:nvPr/>
        </p:nvSpPr>
        <p:spPr>
          <a:xfrm>
            <a:off x="2476499" y="501870"/>
            <a:ext cx="647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দেখতে পাচ্ছ?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0805D1-6EEF-4CF7-A121-4B794B6E0296}"/>
              </a:ext>
            </a:extLst>
          </p:cNvPr>
          <p:cNvSpPr/>
          <p:nvPr/>
        </p:nvSpPr>
        <p:spPr>
          <a:xfrm>
            <a:off x="282367" y="4093735"/>
            <a:ext cx="3260035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সাগরের পানিতে লবণ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F095D-32C5-46AB-BE39-0979D19D1D1A}"/>
              </a:ext>
            </a:extLst>
          </p:cNvPr>
          <p:cNvSpPr/>
          <p:nvPr/>
        </p:nvSpPr>
        <p:spPr>
          <a:xfrm>
            <a:off x="4572731" y="4232147"/>
            <a:ext cx="27241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জেলেদের মাছ ধরা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BBFE63-70D2-454B-9D1B-5BB9CF2C5CDB}"/>
              </a:ext>
            </a:extLst>
          </p:cNvPr>
          <p:cNvSpPr/>
          <p:nvPr/>
        </p:nvSpPr>
        <p:spPr>
          <a:xfrm>
            <a:off x="-2639903" y="3583906"/>
            <a:ext cx="164957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8111D3-52FA-467F-B87D-FD2E11D68EED}"/>
              </a:ext>
            </a:extLst>
          </p:cNvPr>
          <p:cNvSpPr/>
          <p:nvPr/>
        </p:nvSpPr>
        <p:spPr>
          <a:xfrm>
            <a:off x="8039815" y="4104527"/>
            <a:ext cx="260237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বনজ সম্পদ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6CFC3-F163-4316-B1A4-71E8BE96F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56" y="1646582"/>
            <a:ext cx="6069496" cy="3387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DE3EC8-6BBB-444E-92A6-E016FB5A3A01}"/>
              </a:ext>
            </a:extLst>
          </p:cNvPr>
          <p:cNvSpPr/>
          <p:nvPr/>
        </p:nvSpPr>
        <p:spPr>
          <a:xfrm>
            <a:off x="393227" y="387419"/>
            <a:ext cx="341014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0">
            <a:extLst>
              <a:ext uri="{FF2B5EF4-FFF2-40B4-BE49-F238E27FC236}">
                <a16:creationId xmlns:a16="http://schemas.microsoft.com/office/drawing/2014/main" id="{7D6B7EBD-BF5D-4BCF-AE9E-94E64F33B857}"/>
              </a:ext>
            </a:extLst>
          </p:cNvPr>
          <p:cNvSpPr txBox="1"/>
          <p:nvPr/>
        </p:nvSpPr>
        <p:spPr>
          <a:xfrm>
            <a:off x="662609" y="5534287"/>
            <a:ext cx="10341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প্রাকৃতিক সম্পদের তালিকা তৈরি করে খাতায় লেখ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7F2AC-6100-4D8C-A2BA-FC0D4511CAA6}"/>
              </a:ext>
            </a:extLst>
          </p:cNvPr>
          <p:cNvSpPr txBox="1"/>
          <p:nvPr/>
        </p:nvSpPr>
        <p:spPr>
          <a:xfrm>
            <a:off x="3697357" y="465566"/>
            <a:ext cx="2146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B4905-4C7A-4F17-A5AC-0C659FACEAD6}"/>
              </a:ext>
            </a:extLst>
          </p:cNvPr>
          <p:cNvSpPr txBox="1"/>
          <p:nvPr/>
        </p:nvSpPr>
        <p:spPr>
          <a:xfrm>
            <a:off x="424069" y="1516493"/>
            <a:ext cx="475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১.দেশের কয় ভাগ অঞ্চল পাহাড়ী এলাকা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089D8-B67C-4FF5-A055-3B02E76DD4F2}"/>
              </a:ext>
            </a:extLst>
          </p:cNvPr>
          <p:cNvSpPr txBox="1"/>
          <p:nvPr/>
        </p:nvSpPr>
        <p:spPr>
          <a:xfrm>
            <a:off x="245165" y="2383635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৯ ভাগ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01EEC-7763-48EF-9657-BA4AFC5B7D21}"/>
              </a:ext>
            </a:extLst>
          </p:cNvPr>
          <p:cNvSpPr txBox="1"/>
          <p:nvPr/>
        </p:nvSpPr>
        <p:spPr>
          <a:xfrm>
            <a:off x="2438400" y="2382755"/>
            <a:ext cx="196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∙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১০ ভাগ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5E3DA-C83E-4342-B92A-35DDB86CEBF0}"/>
              </a:ext>
            </a:extLst>
          </p:cNvPr>
          <p:cNvSpPr txBox="1"/>
          <p:nvPr/>
        </p:nvSpPr>
        <p:spPr>
          <a:xfrm>
            <a:off x="4770783" y="2348707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 ৭ ভাগ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BDFCF-FFB0-469A-92A5-BC8DF4F80339}"/>
              </a:ext>
            </a:extLst>
          </p:cNvPr>
          <p:cNvSpPr txBox="1"/>
          <p:nvPr/>
        </p:nvSpPr>
        <p:spPr>
          <a:xfrm>
            <a:off x="6891131" y="2348706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৫ ভাগ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6A273-DD09-4F5A-925C-34B972070655}"/>
              </a:ext>
            </a:extLst>
          </p:cNvPr>
          <p:cNvSpPr txBox="1"/>
          <p:nvPr/>
        </p:nvSpPr>
        <p:spPr>
          <a:xfrm>
            <a:off x="251792" y="3429000"/>
            <a:ext cx="451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২.নদীতে বিপুল পরিমাণ কি রয়েছে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8FCC7-AC3C-4584-8306-E8F5C6FD24BC}"/>
              </a:ext>
            </a:extLst>
          </p:cNvPr>
          <p:cNvSpPr txBox="1"/>
          <p:nvPr/>
        </p:nvSpPr>
        <p:spPr>
          <a:xfrm>
            <a:off x="205408" y="4300173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সোনা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47635-2512-43DE-AD1C-3C44D6AB6691}"/>
              </a:ext>
            </a:extLst>
          </p:cNvPr>
          <p:cNvSpPr txBox="1"/>
          <p:nvPr/>
        </p:nvSpPr>
        <p:spPr>
          <a:xfrm>
            <a:off x="2107096" y="4222721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রুপা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1E248-B3B4-4739-A086-FA6BA8788F8C}"/>
              </a:ext>
            </a:extLst>
          </p:cNvPr>
          <p:cNvSpPr txBox="1"/>
          <p:nvPr/>
        </p:nvSpPr>
        <p:spPr>
          <a:xfrm>
            <a:off x="4008784" y="4272796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 তামা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CD190A-9192-4669-996A-052467BB6A1D}"/>
              </a:ext>
            </a:extLst>
          </p:cNvPr>
          <p:cNvSpPr txBox="1"/>
          <p:nvPr/>
        </p:nvSpPr>
        <p:spPr>
          <a:xfrm>
            <a:off x="6162262" y="4171115"/>
            <a:ext cx="28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∙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মৎস্য 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3289E3-F885-4B5F-81A0-B9AC5262D250}"/>
              </a:ext>
            </a:extLst>
          </p:cNvPr>
          <p:cNvSpPr txBox="1"/>
          <p:nvPr/>
        </p:nvSpPr>
        <p:spPr>
          <a:xfrm>
            <a:off x="39756" y="5076466"/>
            <a:ext cx="646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৩.বাংলাদেশের মোট ভূ-ভাগের কতভাগ বন রয়েছে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EDB05-C284-4DCE-8FC9-292F733AE4DA}"/>
              </a:ext>
            </a:extLst>
          </p:cNvPr>
          <p:cNvSpPr txBox="1"/>
          <p:nvPr/>
        </p:nvSpPr>
        <p:spPr>
          <a:xfrm>
            <a:off x="251792" y="5924323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১০ ভাগ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16369-A2AD-4AB7-B1CD-47E1AEEFF605}"/>
              </a:ext>
            </a:extLst>
          </p:cNvPr>
          <p:cNvSpPr txBox="1"/>
          <p:nvPr/>
        </p:nvSpPr>
        <p:spPr>
          <a:xfrm>
            <a:off x="2968486" y="5950081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৯ ভাগ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4ACFEE-0535-42C0-B875-E52ED231C704}"/>
              </a:ext>
            </a:extLst>
          </p:cNvPr>
          <p:cNvSpPr txBox="1"/>
          <p:nvPr/>
        </p:nvSpPr>
        <p:spPr>
          <a:xfrm>
            <a:off x="5102088" y="5904497"/>
            <a:ext cx="212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∙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 ১৬ ভাগ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DA602-14B9-4316-9B67-267C62B51378}"/>
              </a:ext>
            </a:extLst>
          </p:cNvPr>
          <p:cNvSpPr txBox="1"/>
          <p:nvPr/>
        </p:nvSpPr>
        <p:spPr>
          <a:xfrm>
            <a:off x="7752522" y="5904496"/>
            <a:ext cx="174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২৬ ভাগ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CDCAE5-A92C-4CF1-B038-7EF21A587868}"/>
              </a:ext>
            </a:extLst>
          </p:cNvPr>
          <p:cNvSpPr txBox="1"/>
          <p:nvPr/>
        </p:nvSpPr>
        <p:spPr>
          <a:xfrm>
            <a:off x="3750366" y="386047"/>
            <a:ext cx="2146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CD8C7-6473-4846-8022-39F8D1B57D24}"/>
              </a:ext>
            </a:extLst>
          </p:cNvPr>
          <p:cNvSpPr txBox="1"/>
          <p:nvPr/>
        </p:nvSpPr>
        <p:spPr>
          <a:xfrm>
            <a:off x="424069" y="1516493"/>
            <a:ext cx="6506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বাংলাদেশে কতভাগ বনভূমি থাকা প্রয়োজন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0D6D9-F034-4B4D-80C2-D8E58B0D133E}"/>
              </a:ext>
            </a:extLst>
          </p:cNvPr>
          <p:cNvSpPr txBox="1"/>
          <p:nvPr/>
        </p:nvSpPr>
        <p:spPr>
          <a:xfrm>
            <a:off x="175591" y="2587348"/>
            <a:ext cx="1762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∙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২৫%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75494-1F44-4A7A-BC06-9B2293A5CC6B}"/>
              </a:ext>
            </a:extLst>
          </p:cNvPr>
          <p:cNvSpPr txBox="1"/>
          <p:nvPr/>
        </p:nvSpPr>
        <p:spPr>
          <a:xfrm>
            <a:off x="2221395" y="2635343"/>
            <a:ext cx="19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২০%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14E9E-54AC-4AD1-8331-96FBEF4A238B}"/>
              </a:ext>
            </a:extLst>
          </p:cNvPr>
          <p:cNvSpPr txBox="1"/>
          <p:nvPr/>
        </p:nvSpPr>
        <p:spPr>
          <a:xfrm>
            <a:off x="4374874" y="2605683"/>
            <a:ext cx="205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 ১৫%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E749E-1780-42BA-801D-96EB48C5D2DF}"/>
              </a:ext>
            </a:extLst>
          </p:cNvPr>
          <p:cNvSpPr txBox="1"/>
          <p:nvPr/>
        </p:nvSpPr>
        <p:spPr>
          <a:xfrm>
            <a:off x="6566451" y="2605683"/>
            <a:ext cx="221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১৭%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40C1A-28CD-4E3F-8F02-B13E71AEDC2F}"/>
              </a:ext>
            </a:extLst>
          </p:cNvPr>
          <p:cNvSpPr txBox="1"/>
          <p:nvPr/>
        </p:nvSpPr>
        <p:spPr>
          <a:xfrm>
            <a:off x="6626" y="3607103"/>
            <a:ext cx="963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দক্ষিণ  অঞ্চল জুড়ে কী রয়েছে খাতায় লেখ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45273-12F5-493A-9ACD-052BC0F1A30D}"/>
              </a:ext>
            </a:extLst>
          </p:cNvPr>
          <p:cNvSpPr txBox="1"/>
          <p:nvPr/>
        </p:nvSpPr>
        <p:spPr>
          <a:xfrm>
            <a:off x="0" y="4655873"/>
            <a:ext cx="874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 বাংলাদেশের প্রাণিসম্পদের মধ্যে কি কি রয়েছে  লেখ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AC96-E4D8-401D-8F3F-F4632858B06F}"/>
              </a:ext>
            </a:extLst>
          </p:cNvPr>
          <p:cNvSpPr txBox="1"/>
          <p:nvPr/>
        </p:nvSpPr>
        <p:spPr>
          <a:xfrm>
            <a:off x="175591" y="5584448"/>
            <a:ext cx="530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৩. সাগর তীরে কি গড়ে উঠেছে 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47240-B951-46D0-87D6-B2A8E8E128EE}"/>
              </a:ext>
            </a:extLst>
          </p:cNvPr>
          <p:cNvSpPr txBox="1"/>
          <p:nvPr/>
        </p:nvSpPr>
        <p:spPr>
          <a:xfrm>
            <a:off x="3368281" y="318051"/>
            <a:ext cx="2173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3EE4A-FB70-4660-9CBE-8F0FD26FE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96" y="1213885"/>
            <a:ext cx="5473148" cy="330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0">
            <a:extLst>
              <a:ext uri="{FF2B5EF4-FFF2-40B4-BE49-F238E27FC236}">
                <a16:creationId xmlns:a16="http://schemas.microsoft.com/office/drawing/2014/main" id="{5EF69241-311D-4FC3-803A-6DA20CD4CCF1}"/>
              </a:ext>
            </a:extLst>
          </p:cNvPr>
          <p:cNvSpPr txBox="1"/>
          <p:nvPr/>
        </p:nvSpPr>
        <p:spPr>
          <a:xfrm>
            <a:off x="185530" y="4982395"/>
            <a:ext cx="11065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এসব সম্পদ আমাদের জীবনকে কীভাবে সমৃদ্ধ করছে সে বিষয়ে একটি প্রতিবেদন লিখে আনবে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9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23E7D9-2DC5-4F79-98BB-375DBEC185A5}"/>
              </a:ext>
            </a:extLst>
          </p:cNvPr>
          <p:cNvSpPr txBox="1"/>
          <p:nvPr/>
        </p:nvSpPr>
        <p:spPr>
          <a:xfrm>
            <a:off x="2266122" y="702364"/>
            <a:ext cx="6599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সবাইকে 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A947BC-C5C0-467E-9453-467C48DAC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44" y="2061541"/>
            <a:ext cx="6944139" cy="3954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54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9DA8C6-AB9D-462A-845A-B16C5D5DD457}"/>
              </a:ext>
            </a:extLst>
          </p:cNvPr>
          <p:cNvSpPr/>
          <p:nvPr/>
        </p:nvSpPr>
        <p:spPr>
          <a:xfrm>
            <a:off x="331304" y="3710610"/>
            <a:ext cx="5165262" cy="21179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শিউলি বেগম</a:t>
            </a:r>
          </a:p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</a:t>
            </a:r>
            <a:endParaRPr lang="en-US" sz="3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 দিনাজপুর।</a:t>
            </a:r>
            <a:endParaRPr lang="en-US" sz="3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FAEE5-B497-47A9-BC85-5B34B50C6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56" y="879934"/>
            <a:ext cx="2084769" cy="2435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0989CB0-71BD-44AC-A1C4-27ADDC93DF51}"/>
              </a:ext>
            </a:extLst>
          </p:cNvPr>
          <p:cNvSpPr txBox="1"/>
          <p:nvPr/>
        </p:nvSpPr>
        <p:spPr>
          <a:xfrm>
            <a:off x="4706794" y="309305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72A79-BD5A-4C86-B068-5DEE726EA9FB}"/>
              </a:ext>
            </a:extLst>
          </p:cNvPr>
          <p:cNvSpPr/>
          <p:nvPr/>
        </p:nvSpPr>
        <p:spPr>
          <a:xfrm>
            <a:off x="6318076" y="3906079"/>
            <a:ext cx="428737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অষ্টম</a:t>
            </a:r>
          </a:p>
          <a:p>
            <a:pPr algn="ctr"/>
            <a:r>
              <a: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en-US" sz="3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</a:p>
          <a:p>
            <a:pPr algn="ctr"/>
            <a:r>
              <a: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3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..২০২০ ইং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707360-CC2B-481D-9439-912A471E6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59" y="1144513"/>
            <a:ext cx="2439242" cy="2560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1,001,457 Roses Stock Photos, Pictures &amp; Royalty-Free Images - iStock">
            <a:extLst>
              <a:ext uri="{FF2B5EF4-FFF2-40B4-BE49-F238E27FC236}">
                <a16:creationId xmlns:a16="http://schemas.microsoft.com/office/drawing/2014/main" id="{49CD8806-1F29-4E47-8F14-C07740ED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63" y="1032537"/>
            <a:ext cx="970141" cy="56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C08C3-B3BE-41D1-99F3-A9FA55D8C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9" y="1736035"/>
            <a:ext cx="6891129" cy="42937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40">
            <a:extLst>
              <a:ext uri="{FF2B5EF4-FFF2-40B4-BE49-F238E27FC236}">
                <a16:creationId xmlns:a16="http://schemas.microsoft.com/office/drawing/2014/main" id="{77141599-60ED-4F07-A44F-DA5F4704EA91}"/>
              </a:ext>
            </a:extLst>
          </p:cNvPr>
          <p:cNvSpPr txBox="1"/>
          <p:nvPr/>
        </p:nvSpPr>
        <p:spPr>
          <a:xfrm>
            <a:off x="2698472" y="412329"/>
            <a:ext cx="647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দেখতে পাচ্ছ?</a:t>
            </a:r>
          </a:p>
        </p:txBody>
      </p:sp>
    </p:spTree>
    <p:extLst>
      <p:ext uri="{BB962C8B-B14F-4D97-AF65-F5344CB8AC3E}">
        <p14:creationId xmlns:p14="http://schemas.microsoft.com/office/powerpoint/2010/main" val="4570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F7781F7-0171-4344-B9D4-8BD1B412957E}"/>
              </a:ext>
            </a:extLst>
          </p:cNvPr>
          <p:cNvSpPr txBox="1"/>
          <p:nvPr/>
        </p:nvSpPr>
        <p:spPr>
          <a:xfrm>
            <a:off x="2017641" y="456384"/>
            <a:ext cx="4658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0F3FF-2B04-46FC-AC3B-CA241DE10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68" y="958559"/>
            <a:ext cx="3246781" cy="296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42BADAEB-2634-4ED1-B385-65823C019247}"/>
              </a:ext>
            </a:extLst>
          </p:cNvPr>
          <p:cNvSpPr txBox="1"/>
          <p:nvPr/>
        </p:nvSpPr>
        <p:spPr>
          <a:xfrm>
            <a:off x="7341704" y="4044032"/>
            <a:ext cx="3723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 পানি থেকে লবণ উ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ৎপাদন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ED84200-86FA-402E-BCB8-F7ED4C5A0E0C}"/>
              </a:ext>
            </a:extLst>
          </p:cNvPr>
          <p:cNvSpPr txBox="1"/>
          <p:nvPr/>
        </p:nvSpPr>
        <p:spPr>
          <a:xfrm>
            <a:off x="1364974" y="1494019"/>
            <a:ext cx="5618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সম্পদ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3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510E80-1B36-4CEE-A794-9915F41E0D24}"/>
              </a:ext>
            </a:extLst>
          </p:cNvPr>
          <p:cNvGrpSpPr/>
          <p:nvPr/>
        </p:nvGrpSpPr>
        <p:grpSpPr>
          <a:xfrm>
            <a:off x="1395193" y="1882576"/>
            <a:ext cx="9227490" cy="3432584"/>
            <a:chOff x="1391348" y="1567515"/>
            <a:chExt cx="9227490" cy="3432584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A49DF49E-87C2-4F6C-B536-52BA6A2BF3B0}"/>
                </a:ext>
              </a:extLst>
            </p:cNvPr>
            <p:cNvSpPr txBox="1"/>
            <p:nvPr/>
          </p:nvSpPr>
          <p:spPr>
            <a:xfrm>
              <a:off x="1391348" y="1567515"/>
              <a:ext cx="4962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F4296AE0-AFA9-400F-AD5F-79C3FF362F18}"/>
                </a:ext>
              </a:extLst>
            </p:cNvPr>
            <p:cNvSpPr/>
            <p:nvPr/>
          </p:nvSpPr>
          <p:spPr>
            <a:xfrm>
              <a:off x="1578157" y="2453801"/>
              <a:ext cx="6317647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প্রাকৃতিক সম্পদ কী তা বলতে পারবে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9F076DC9-0609-45D8-8621-BD125080EFA9}"/>
                </a:ext>
              </a:extLst>
            </p:cNvPr>
            <p:cNvSpPr/>
            <p:nvPr/>
          </p:nvSpPr>
          <p:spPr>
            <a:xfrm>
              <a:off x="1578158" y="3159536"/>
              <a:ext cx="7182384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 বাংলাদেশের বিভিন্ন প্রাকৃতিক সম্পদ সম্পর্কে বর্ণনা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পারবে;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3C7954C-EB66-4AD2-B871-5C28A0823342}"/>
                </a:ext>
              </a:extLst>
            </p:cNvPr>
            <p:cNvSpPr/>
            <p:nvPr/>
          </p:nvSpPr>
          <p:spPr>
            <a:xfrm>
              <a:off x="1578157" y="3865271"/>
              <a:ext cx="9040681" cy="1134828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 প্রাকৃতিক সম্পদের তালিকা তৈরি করতে 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 ।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0D176E4-7204-41FB-9E8C-EC6A8A98DB0B}"/>
              </a:ext>
            </a:extLst>
          </p:cNvPr>
          <p:cNvSpPr/>
          <p:nvPr/>
        </p:nvSpPr>
        <p:spPr>
          <a:xfrm>
            <a:off x="3681894" y="351245"/>
            <a:ext cx="23270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CCEBC-28C4-4A8F-A4F0-801C45D9D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17" y="2200088"/>
            <a:ext cx="2786599" cy="21820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EF3390-017C-490C-9189-3C58E1B376BE}"/>
              </a:ext>
            </a:extLst>
          </p:cNvPr>
          <p:cNvSpPr/>
          <p:nvPr/>
        </p:nvSpPr>
        <p:spPr>
          <a:xfrm>
            <a:off x="5841025" y="5620990"/>
            <a:ext cx="181023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1E4999-AA3B-48B2-BCB7-44786FF5218C}"/>
              </a:ext>
            </a:extLst>
          </p:cNvPr>
          <p:cNvSpPr/>
          <p:nvPr/>
        </p:nvSpPr>
        <p:spPr>
          <a:xfrm>
            <a:off x="227685" y="3113308"/>
            <a:ext cx="23270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DD076A-280B-435E-94D6-71795B08B50D}"/>
              </a:ext>
            </a:extLst>
          </p:cNvPr>
          <p:cNvSpPr/>
          <p:nvPr/>
        </p:nvSpPr>
        <p:spPr>
          <a:xfrm>
            <a:off x="3003905" y="3863480"/>
            <a:ext cx="229754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75F18E-0454-4D27-A519-FB7B5CB62707}"/>
              </a:ext>
            </a:extLst>
          </p:cNvPr>
          <p:cNvSpPr/>
          <p:nvPr/>
        </p:nvSpPr>
        <p:spPr>
          <a:xfrm rot="10800000" flipH="1" flipV="1">
            <a:off x="5550890" y="4533713"/>
            <a:ext cx="234460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0960EC-EB3D-4D45-A7DF-D285F24598D3}"/>
              </a:ext>
            </a:extLst>
          </p:cNvPr>
          <p:cNvSpPr/>
          <p:nvPr/>
        </p:nvSpPr>
        <p:spPr>
          <a:xfrm>
            <a:off x="8529349" y="5170515"/>
            <a:ext cx="252296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 বিদ্যুৎ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TextBox 40">
            <a:extLst>
              <a:ext uri="{FF2B5EF4-FFF2-40B4-BE49-F238E27FC236}">
                <a16:creationId xmlns:a16="http://schemas.microsoft.com/office/drawing/2014/main" id="{35C6054E-98A0-4ADF-8330-D79453B9832D}"/>
              </a:ext>
            </a:extLst>
          </p:cNvPr>
          <p:cNvSpPr txBox="1"/>
          <p:nvPr/>
        </p:nvSpPr>
        <p:spPr>
          <a:xfrm>
            <a:off x="3602815" y="409105"/>
            <a:ext cx="647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দেখতে পাচ্ছ?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DF66E-BDF4-4821-BCEF-17E7E2234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5" y="1291230"/>
            <a:ext cx="2762250" cy="1657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1413DA-98E7-4C45-83FF-4E8D21B37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38" y="1576295"/>
            <a:ext cx="2162123" cy="2182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1C181D-07DF-4965-94BF-F89C01047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35" y="3241806"/>
            <a:ext cx="3013680" cy="1841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32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1F69F-7962-4671-BFDF-22021F165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8" y="732803"/>
            <a:ext cx="2800350" cy="1628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1353A9-68B8-40D4-BA7F-A14822E1A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57" y="1828800"/>
            <a:ext cx="2557669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B15E1-5195-48FC-861E-010573475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26" y="2593171"/>
            <a:ext cx="2557669" cy="16716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D08C76-1777-43F5-8DD7-7448D98BB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40" y="3429000"/>
            <a:ext cx="2876550" cy="1590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5AB82B-4D71-4C64-88AA-B30A7009E3B4}"/>
              </a:ext>
            </a:extLst>
          </p:cNvPr>
          <p:cNvSpPr/>
          <p:nvPr/>
        </p:nvSpPr>
        <p:spPr>
          <a:xfrm>
            <a:off x="8397093" y="5335022"/>
            <a:ext cx="23270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মুরগী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048B5-0889-4D74-92BF-87CCA8143AA3}"/>
              </a:ext>
            </a:extLst>
          </p:cNvPr>
          <p:cNvSpPr/>
          <p:nvPr/>
        </p:nvSpPr>
        <p:spPr>
          <a:xfrm>
            <a:off x="2891644" y="3601667"/>
            <a:ext cx="205127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F9F8D6-775E-4F91-BFBC-0EB61A8D71C0}"/>
              </a:ext>
            </a:extLst>
          </p:cNvPr>
          <p:cNvSpPr/>
          <p:nvPr/>
        </p:nvSpPr>
        <p:spPr>
          <a:xfrm>
            <a:off x="5369109" y="4393303"/>
            <a:ext cx="23270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1C51E-266F-433C-B0B1-F0C19C895F96}"/>
              </a:ext>
            </a:extLst>
          </p:cNvPr>
          <p:cNvSpPr/>
          <p:nvPr/>
        </p:nvSpPr>
        <p:spPr>
          <a:xfrm>
            <a:off x="190364" y="2628900"/>
            <a:ext cx="214234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74788F-E9BA-445F-A2B5-B9E88A81F493}"/>
              </a:ext>
            </a:extLst>
          </p:cNvPr>
          <p:cNvSpPr/>
          <p:nvPr/>
        </p:nvSpPr>
        <p:spPr>
          <a:xfrm>
            <a:off x="246408" y="5402358"/>
            <a:ext cx="787593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 হতে প্রাপ্ত সম্পদ কে প্রাকৃতিক সম্পদ বলা হয় ।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0D34D02F-8C78-4CDF-A83F-FED387F4FBD6}"/>
              </a:ext>
            </a:extLst>
          </p:cNvPr>
          <p:cNvSpPr txBox="1"/>
          <p:nvPr/>
        </p:nvSpPr>
        <p:spPr>
          <a:xfrm>
            <a:off x="3693421" y="518956"/>
            <a:ext cx="647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দেখতে পাচ্ছ?</a:t>
            </a:r>
          </a:p>
        </p:txBody>
      </p:sp>
    </p:spTree>
    <p:extLst>
      <p:ext uri="{BB962C8B-B14F-4D97-AF65-F5344CB8AC3E}">
        <p14:creationId xmlns:p14="http://schemas.microsoft.com/office/powerpoint/2010/main" val="25939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660D8-487D-4941-B455-E48FAD1AD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99" y="1377010"/>
            <a:ext cx="4704522" cy="3537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47CC83-8752-4D32-8B6B-1DBED6B3D56F}"/>
              </a:ext>
            </a:extLst>
          </p:cNvPr>
          <p:cNvSpPr/>
          <p:nvPr/>
        </p:nvSpPr>
        <p:spPr>
          <a:xfrm>
            <a:off x="790792" y="453680"/>
            <a:ext cx="229754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80034-5CDF-463A-B9BE-6D8EBEE2D9F1}"/>
              </a:ext>
            </a:extLst>
          </p:cNvPr>
          <p:cNvSpPr/>
          <p:nvPr/>
        </p:nvSpPr>
        <p:spPr>
          <a:xfrm>
            <a:off x="2149590" y="5307967"/>
            <a:ext cx="755374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 বলতে কি বুঝায় ?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6D8EAC-1FC4-48A8-A173-609D8C448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3" y="1241769"/>
            <a:ext cx="3124200" cy="1466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73724-FA3A-4845-944E-B634411F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65" y="2024890"/>
            <a:ext cx="2757487" cy="1466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F29C3-963E-4CE6-9C26-A65BEDA61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82359"/>
            <a:ext cx="2757486" cy="1466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7109EE-C08A-4351-A5C7-11FB62842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6" y="3429000"/>
            <a:ext cx="2757485" cy="15287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40">
            <a:extLst>
              <a:ext uri="{FF2B5EF4-FFF2-40B4-BE49-F238E27FC236}">
                <a16:creationId xmlns:a16="http://schemas.microsoft.com/office/drawing/2014/main" id="{562938DB-2B9E-41E7-A239-6E181D49906C}"/>
              </a:ext>
            </a:extLst>
          </p:cNvPr>
          <p:cNvSpPr txBox="1"/>
          <p:nvPr/>
        </p:nvSpPr>
        <p:spPr>
          <a:xfrm>
            <a:off x="3693421" y="518956"/>
            <a:ext cx="647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দেখতে পাচ্ছ?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3F98D-7832-44B9-AFC9-944E506F4064}"/>
              </a:ext>
            </a:extLst>
          </p:cNvPr>
          <p:cNvSpPr/>
          <p:nvPr/>
        </p:nvSpPr>
        <p:spPr>
          <a:xfrm>
            <a:off x="169300" y="2982359"/>
            <a:ext cx="251563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চীনা মাটির পাহাড়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740541-1840-456A-B995-9887A54B9020}"/>
              </a:ext>
            </a:extLst>
          </p:cNvPr>
          <p:cNvSpPr/>
          <p:nvPr/>
        </p:nvSpPr>
        <p:spPr>
          <a:xfrm>
            <a:off x="3151945" y="3715784"/>
            <a:ext cx="172862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23015-34FD-4EA4-B05B-B509E22C8276}"/>
              </a:ext>
            </a:extLst>
          </p:cNvPr>
          <p:cNvSpPr/>
          <p:nvPr/>
        </p:nvSpPr>
        <p:spPr>
          <a:xfrm>
            <a:off x="5909431" y="4510705"/>
            <a:ext cx="172862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পদ্মা নদী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DD1DF0-5D66-40FE-984C-D93C1AFEA1C6}"/>
              </a:ext>
            </a:extLst>
          </p:cNvPr>
          <p:cNvSpPr/>
          <p:nvPr/>
        </p:nvSpPr>
        <p:spPr>
          <a:xfrm>
            <a:off x="8666917" y="5074132"/>
            <a:ext cx="198783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 সম্পদ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334</Words>
  <Application>Microsoft Office PowerPoint</Application>
  <PresentationFormat>Custom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2021-03-24T16:23:55Z</dcterms:created>
  <dcterms:modified xsi:type="dcterms:W3CDTF">2021-03-27T06:32:13Z</dcterms:modified>
</cp:coreProperties>
</file>