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sldIdLst>
    <p:sldId id="257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66" r:id="rId14"/>
    <p:sldId id="267" r:id="rId15"/>
    <p:sldId id="273" r:id="rId16"/>
    <p:sldId id="274" r:id="rId17"/>
    <p:sldId id="270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C6A1-916A-451E-A50E-9C3F2F3FE00A}" type="datetimeFigureOut">
              <a:rPr lang="en-US" smtClean="0">
                <a:solidFill>
                  <a:srgbClr val="444D26">
                    <a:shade val="90000"/>
                  </a:srgbClr>
                </a:solidFill>
              </a:rPr>
              <a:pPr/>
              <a:t>4/4/2021</a:t>
            </a:fld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A76E2-8204-4A2E-9510-75216FF2E742}" type="slidenum">
              <a:rPr lang="en-US" smtClean="0">
                <a:solidFill>
                  <a:srgbClr val="444D26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151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C6A1-916A-451E-A50E-9C3F2F3FE00A}" type="datetimeFigureOut">
              <a:rPr lang="en-US" smtClean="0">
                <a:solidFill>
                  <a:srgbClr val="444D26">
                    <a:shade val="90000"/>
                  </a:srgbClr>
                </a:solidFill>
              </a:rPr>
              <a:pPr/>
              <a:t>4/4/2021</a:t>
            </a:fld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A76E2-8204-4A2E-9510-75216FF2E742}" type="slidenum">
              <a:rPr lang="en-US" smtClean="0">
                <a:solidFill>
                  <a:srgbClr val="444D26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301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C6A1-916A-451E-A50E-9C3F2F3FE00A}" type="datetimeFigureOut">
              <a:rPr lang="en-US" smtClean="0">
                <a:solidFill>
                  <a:srgbClr val="444D26">
                    <a:shade val="90000"/>
                  </a:srgbClr>
                </a:solidFill>
              </a:rPr>
              <a:pPr/>
              <a:t>4/4/2021</a:t>
            </a:fld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A76E2-8204-4A2E-9510-75216FF2E742}" type="slidenum">
              <a:rPr lang="en-US" smtClean="0">
                <a:solidFill>
                  <a:srgbClr val="444D26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699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8ECD-9C7A-490E-B320-75EFE85A0F41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4/4/2021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FEEC-56A7-4AFF-9C13-649F79B09FF9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2605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8ECD-9C7A-490E-B320-75EFE85A0F41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4/4/2021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FEEC-56A7-4AFF-9C13-649F79B09FF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514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8ECD-9C7A-490E-B320-75EFE85A0F41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4/4/2021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FEEC-56A7-4AFF-9C13-649F79B09FF9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545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8ECD-9C7A-490E-B320-75EFE85A0F41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4/4/2021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FEEC-56A7-4AFF-9C13-649F79B09FF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551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8ECD-9C7A-490E-B320-75EFE85A0F41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4/4/2021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FEEC-56A7-4AFF-9C13-649F79B09FF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448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8ECD-9C7A-490E-B320-75EFE85A0F41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4/4/2021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FEEC-56A7-4AFF-9C13-649F79B09FF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2521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8ECD-9C7A-490E-B320-75EFE85A0F41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4/4/2021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FEEC-56A7-4AFF-9C13-649F79B09FF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7657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8ECD-9C7A-490E-B320-75EFE85A0F41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4/4/2021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FEEC-56A7-4AFF-9C13-649F79B09FF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010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C6A1-916A-451E-A50E-9C3F2F3FE00A}" type="datetimeFigureOut">
              <a:rPr lang="en-US" smtClean="0">
                <a:solidFill>
                  <a:srgbClr val="444D26">
                    <a:shade val="90000"/>
                  </a:srgbClr>
                </a:solidFill>
              </a:rPr>
              <a:pPr/>
              <a:t>4/4/2021</a:t>
            </a:fld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A76E2-8204-4A2E-9510-75216FF2E742}" type="slidenum">
              <a:rPr lang="en-US" smtClean="0">
                <a:solidFill>
                  <a:srgbClr val="444D26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6276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4080"/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4080"/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8ECD-9C7A-490E-B320-75EFE85A0F41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4/4/2021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624FFEEC-56A7-4AFF-9C13-649F79B09FF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1094080"/>
            <a:endParaRPr lang="en-US" sz="220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1094080"/>
            <a:endParaRPr lang="en-US" sz="2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5785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8ECD-9C7A-490E-B320-75EFE85A0F41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4/4/2021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FEEC-56A7-4AFF-9C13-649F79B09FF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9402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8ECD-9C7A-490E-B320-75EFE85A0F41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4/4/2021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FEEC-56A7-4AFF-9C13-649F79B09FF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1845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8ECD-9C7A-490E-B320-75EFE85A0F41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4/4/2021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FEEC-56A7-4AFF-9C13-649F79B09FF9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3195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8ECD-9C7A-490E-B320-75EFE85A0F41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4/4/2021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FEEC-56A7-4AFF-9C13-649F79B09FF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7551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8ECD-9C7A-490E-B320-75EFE85A0F41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4/4/2021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FEEC-56A7-4AFF-9C13-649F79B09FF9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7163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8ECD-9C7A-490E-B320-75EFE85A0F41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4/4/2021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FEEC-56A7-4AFF-9C13-649F79B09FF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8248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8ECD-9C7A-490E-B320-75EFE85A0F41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4/4/2021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FEEC-56A7-4AFF-9C13-649F79B09FF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1627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8ECD-9C7A-490E-B320-75EFE85A0F41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4/4/2021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FEEC-56A7-4AFF-9C13-649F79B09FF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7443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8ECD-9C7A-490E-B320-75EFE85A0F41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4/4/2021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FEEC-56A7-4AFF-9C13-649F79B09FF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996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C6A1-916A-451E-A50E-9C3F2F3FE00A}" type="datetimeFigureOut">
              <a:rPr lang="en-US" smtClean="0">
                <a:solidFill>
                  <a:srgbClr val="444D26">
                    <a:shade val="90000"/>
                  </a:srgbClr>
                </a:solidFill>
              </a:rPr>
              <a:pPr/>
              <a:t>4/4/2021</a:t>
            </a:fld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A76E2-8204-4A2E-9510-75216FF2E742}" type="slidenum">
              <a:rPr lang="en-US" smtClean="0">
                <a:solidFill>
                  <a:srgbClr val="444D26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1855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8ECD-9C7A-490E-B320-75EFE85A0F41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4/4/2021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FEEC-56A7-4AFF-9C13-649F79B09FF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1294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8ECD-9C7A-490E-B320-75EFE85A0F41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4/4/2021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FEEC-56A7-4AFF-9C13-649F79B09FF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0738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8ECD-9C7A-490E-B320-75EFE85A0F41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4/4/2021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FEEC-56A7-4AFF-9C13-649F79B09FF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5944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8ECD-9C7A-490E-B320-75EFE85A0F41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4/4/2021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FEEC-56A7-4AFF-9C13-649F79B09FF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4353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1984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0924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4844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04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5795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56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C6A1-916A-451E-A50E-9C3F2F3FE00A}" type="datetimeFigureOut">
              <a:rPr lang="en-US" smtClean="0">
                <a:solidFill>
                  <a:srgbClr val="444D26">
                    <a:shade val="90000"/>
                  </a:srgbClr>
                </a:solidFill>
              </a:rPr>
              <a:pPr/>
              <a:t>4/4/2021</a:t>
            </a:fld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A76E2-8204-4A2E-9510-75216FF2E742}" type="slidenum">
              <a:rPr lang="en-US" smtClean="0">
                <a:solidFill>
                  <a:srgbClr val="444D26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9120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E783B5-C0A2-4830-9B8F-9A80832B3200}"/>
              </a:ext>
            </a:extLst>
          </p:cNvPr>
          <p:cNvSpPr txBox="1"/>
          <p:nvPr userDrawn="1"/>
        </p:nvSpPr>
        <p:spPr>
          <a:xfrm>
            <a:off x="1" y="5747768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none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**</a:t>
            </a:r>
            <a:r>
              <a:rPr lang="en-US" sz="2800" b="1" u="none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en-US" sz="2800" b="1" u="none" cap="none" spc="0" baseline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b="1" u="none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ctube</a:t>
            </a:r>
            <a:r>
              <a:rPr lang="en-US" sz="2800" b="1" u="none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**       </a:t>
            </a:r>
            <a:r>
              <a:rPr lang="en-US" sz="2800" b="1" u="none" cap="none" spc="0" baseline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u="none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mizanoor321@gmail.com</a:t>
            </a:r>
            <a:r>
              <a:rPr lang="en-US" sz="2800" b="1" u="none" cap="none" spc="0" baseline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# </a:t>
            </a:r>
            <a:r>
              <a:rPr lang="en-US" sz="2800" b="1" u="none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01760157722   </a:t>
            </a:r>
          </a:p>
        </p:txBody>
      </p:sp>
    </p:spTree>
    <p:extLst>
      <p:ext uri="{BB962C8B-B14F-4D97-AF65-F5344CB8AC3E}">
        <p14:creationId xmlns:p14="http://schemas.microsoft.com/office/powerpoint/2010/main" val="49751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3262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8344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5337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043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C6A1-916A-451E-A50E-9C3F2F3FE00A}" type="datetimeFigureOut">
              <a:rPr lang="en-US" smtClean="0">
                <a:solidFill>
                  <a:srgbClr val="444D26">
                    <a:shade val="90000"/>
                  </a:srgbClr>
                </a:solidFill>
              </a:rPr>
              <a:pPr/>
              <a:t>4/4/2021</a:t>
            </a:fld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A76E2-8204-4A2E-9510-75216FF2E742}" type="slidenum">
              <a:rPr lang="en-US" smtClean="0">
                <a:solidFill>
                  <a:srgbClr val="444D26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0459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C6A1-916A-451E-A50E-9C3F2F3FE00A}" type="datetimeFigureOut">
              <a:rPr lang="en-US" smtClean="0">
                <a:solidFill>
                  <a:srgbClr val="444D26">
                    <a:shade val="90000"/>
                  </a:srgbClr>
                </a:solidFill>
              </a:rPr>
              <a:pPr/>
              <a:t>4/4/2021</a:t>
            </a:fld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A76E2-8204-4A2E-9510-75216FF2E742}" type="slidenum">
              <a:rPr lang="en-US" smtClean="0">
                <a:solidFill>
                  <a:srgbClr val="444D26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6EFBD3-4215-4D20-980C-5E776B7DA799}"/>
              </a:ext>
            </a:extLst>
          </p:cNvPr>
          <p:cNvSpPr txBox="1"/>
          <p:nvPr userDrawn="1"/>
        </p:nvSpPr>
        <p:spPr>
          <a:xfrm>
            <a:off x="1" y="5747768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none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**</a:t>
            </a:r>
            <a:r>
              <a:rPr lang="en-US" sz="2800" b="1" u="none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en-US" sz="2800" b="1" u="none" cap="none" spc="0" baseline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b="1" u="none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ctube</a:t>
            </a:r>
            <a:r>
              <a:rPr lang="en-US" sz="2800" b="1" u="none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**       </a:t>
            </a:r>
            <a:r>
              <a:rPr lang="en-US" sz="2800" b="1" u="none" cap="none" spc="0" baseline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u="none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mizanoor321@gmail.com</a:t>
            </a:r>
            <a:r>
              <a:rPr lang="en-US" sz="2800" b="1" u="none" cap="none" spc="0" baseline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# </a:t>
            </a:r>
            <a:r>
              <a:rPr lang="en-US" sz="2800" b="1" u="none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01760157722   </a:t>
            </a:r>
          </a:p>
        </p:txBody>
      </p:sp>
    </p:spTree>
    <p:extLst>
      <p:ext uri="{BB962C8B-B14F-4D97-AF65-F5344CB8AC3E}">
        <p14:creationId xmlns:p14="http://schemas.microsoft.com/office/powerpoint/2010/main" val="16825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C6A1-916A-451E-A50E-9C3F2F3FE00A}" type="datetimeFigureOut">
              <a:rPr lang="en-US" smtClean="0">
                <a:solidFill>
                  <a:srgbClr val="444D26">
                    <a:shade val="90000"/>
                  </a:srgbClr>
                </a:solidFill>
              </a:rPr>
              <a:pPr/>
              <a:t>4/4/2021</a:t>
            </a:fld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A76E2-8204-4A2E-9510-75216FF2E742}" type="slidenum">
              <a:rPr lang="en-US" smtClean="0">
                <a:solidFill>
                  <a:srgbClr val="444D26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2191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C6A1-916A-451E-A50E-9C3F2F3FE00A}" type="datetimeFigureOut">
              <a:rPr lang="en-US" smtClean="0">
                <a:solidFill>
                  <a:srgbClr val="444D26">
                    <a:shade val="90000"/>
                  </a:srgbClr>
                </a:solidFill>
              </a:rPr>
              <a:pPr/>
              <a:t>4/4/2021</a:t>
            </a:fld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A76E2-8204-4A2E-9510-75216FF2E742}" type="slidenum">
              <a:rPr lang="en-US" smtClean="0">
                <a:solidFill>
                  <a:srgbClr val="444D26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8484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C6A1-916A-451E-A50E-9C3F2F3FE00A}" type="datetimeFigureOut">
              <a:rPr lang="en-US" smtClean="0">
                <a:solidFill>
                  <a:srgbClr val="444D26">
                    <a:shade val="90000"/>
                  </a:srgbClr>
                </a:solidFill>
              </a:rPr>
              <a:pPr/>
              <a:t>4/4/2021</a:t>
            </a:fld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A76E2-8204-4A2E-9510-75216FF2E742}" type="slidenum">
              <a:rPr lang="en-US" smtClean="0">
                <a:solidFill>
                  <a:srgbClr val="444D26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980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C6A1-916A-451E-A50E-9C3F2F3FE00A}" type="datetimeFigureOut">
              <a:rPr lang="en-US" smtClean="0">
                <a:solidFill>
                  <a:srgbClr val="444D26">
                    <a:shade val="90000"/>
                  </a:srgbClr>
                </a:solidFill>
              </a:rPr>
              <a:pPr/>
              <a:t>4/4/2021</a:t>
            </a:fld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A76E2-8204-4A2E-9510-75216FF2E742}" type="slidenum">
              <a:rPr lang="en-US" smtClean="0">
                <a:solidFill>
                  <a:srgbClr val="444D26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6457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C6A1-916A-451E-A50E-9C3F2F3FE00A}" type="datetimeFigureOut">
              <a:rPr lang="en-US" smtClean="0">
                <a:solidFill>
                  <a:srgbClr val="444D26">
                    <a:shade val="90000"/>
                  </a:srgbClr>
                </a:solidFill>
              </a:rPr>
              <a:pPr/>
              <a:t>4/4/2021</a:t>
            </a:fld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A76E2-8204-4A2E-9510-75216FF2E742}" type="slidenum">
              <a:rPr lang="en-US" smtClean="0">
                <a:solidFill>
                  <a:srgbClr val="444D26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165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C6A1-916A-451E-A50E-9C3F2F3FE00A}" type="datetimeFigureOut">
              <a:rPr lang="en-US" smtClean="0">
                <a:solidFill>
                  <a:srgbClr val="444D26">
                    <a:shade val="90000"/>
                  </a:srgbClr>
                </a:solidFill>
              </a:rPr>
              <a:pPr/>
              <a:t>4/4/2021</a:t>
            </a:fld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A76E2-8204-4A2E-9510-75216FF2E742}" type="slidenum">
              <a:rPr lang="en-US" smtClean="0">
                <a:solidFill>
                  <a:srgbClr val="444D26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2112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C6A1-916A-451E-A50E-9C3F2F3FE00A}" type="datetimeFigureOut">
              <a:rPr lang="en-US" smtClean="0">
                <a:solidFill>
                  <a:srgbClr val="444D26">
                    <a:shade val="90000"/>
                  </a:srgbClr>
                </a:solidFill>
              </a:rPr>
              <a:pPr/>
              <a:t>4/4/2021</a:t>
            </a:fld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A76E2-8204-4A2E-9510-75216FF2E742}" type="slidenum">
              <a:rPr lang="en-US" smtClean="0">
                <a:solidFill>
                  <a:srgbClr val="444D26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1742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4080"/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4080"/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C6A1-916A-451E-A50E-9C3F2F3FE00A}" type="datetimeFigureOut">
              <a:rPr lang="en-US" smtClean="0">
                <a:solidFill>
                  <a:srgbClr val="444D26">
                    <a:shade val="90000"/>
                  </a:srgbClr>
                </a:solidFill>
              </a:rPr>
              <a:pPr/>
              <a:t>4/4/2021</a:t>
            </a:fld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61CA76E2-8204-4A2E-9510-75216FF2E742}" type="slidenum">
              <a:rPr lang="en-US" smtClean="0">
                <a:solidFill>
                  <a:srgbClr val="444D26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1094080"/>
            <a:endParaRPr lang="en-US" sz="220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1094080"/>
            <a:endParaRPr lang="en-US" sz="2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6189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C6A1-916A-451E-A50E-9C3F2F3FE00A}" type="datetimeFigureOut">
              <a:rPr lang="en-US" smtClean="0">
                <a:solidFill>
                  <a:srgbClr val="444D26">
                    <a:shade val="90000"/>
                  </a:srgbClr>
                </a:solidFill>
              </a:rPr>
              <a:pPr/>
              <a:t>4/4/2021</a:t>
            </a:fld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A76E2-8204-4A2E-9510-75216FF2E742}" type="slidenum">
              <a:rPr lang="en-US" smtClean="0">
                <a:solidFill>
                  <a:srgbClr val="444D26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9718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C6A1-916A-451E-A50E-9C3F2F3FE00A}" type="datetimeFigureOut">
              <a:rPr lang="en-US" smtClean="0">
                <a:solidFill>
                  <a:srgbClr val="444D26">
                    <a:shade val="90000"/>
                  </a:srgbClr>
                </a:solidFill>
              </a:rPr>
              <a:pPr/>
              <a:t>4/4/2021</a:t>
            </a:fld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A76E2-8204-4A2E-9510-75216FF2E742}" type="slidenum">
              <a:rPr lang="en-US" smtClean="0">
                <a:solidFill>
                  <a:srgbClr val="444D26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630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C6A1-916A-451E-A50E-9C3F2F3FE00A}" type="datetimeFigureOut">
              <a:rPr lang="en-US" smtClean="0">
                <a:solidFill>
                  <a:srgbClr val="444D26">
                    <a:shade val="90000"/>
                  </a:srgbClr>
                </a:solidFill>
              </a:rPr>
              <a:pPr/>
              <a:t>4/4/2021</a:t>
            </a:fld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A76E2-8204-4A2E-9510-75216FF2E742}" type="slidenum">
              <a:rPr lang="en-US" smtClean="0">
                <a:solidFill>
                  <a:srgbClr val="444D26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646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C6A1-916A-451E-A50E-9C3F2F3FE00A}" type="datetimeFigureOut">
              <a:rPr lang="en-US" smtClean="0">
                <a:solidFill>
                  <a:srgbClr val="444D26">
                    <a:shade val="90000"/>
                  </a:srgbClr>
                </a:solidFill>
              </a:rPr>
              <a:pPr/>
              <a:t>4/4/2021</a:t>
            </a:fld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A76E2-8204-4A2E-9510-75216FF2E742}" type="slidenum">
              <a:rPr lang="en-US" smtClean="0">
                <a:solidFill>
                  <a:srgbClr val="444D26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24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C6A1-916A-451E-A50E-9C3F2F3FE00A}" type="datetimeFigureOut">
              <a:rPr lang="en-US" smtClean="0">
                <a:solidFill>
                  <a:srgbClr val="444D26">
                    <a:shade val="90000"/>
                  </a:srgbClr>
                </a:solidFill>
              </a:rPr>
              <a:pPr/>
              <a:t>4/4/2021</a:t>
            </a:fld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A76E2-8204-4A2E-9510-75216FF2E742}" type="slidenum">
              <a:rPr lang="en-US" smtClean="0">
                <a:solidFill>
                  <a:srgbClr val="444D26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555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4080"/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4080"/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C6A1-916A-451E-A50E-9C3F2F3FE00A}" type="datetimeFigureOut">
              <a:rPr lang="en-US" smtClean="0">
                <a:solidFill>
                  <a:srgbClr val="444D26">
                    <a:shade val="90000"/>
                  </a:srgbClr>
                </a:solidFill>
              </a:rPr>
              <a:pPr/>
              <a:t>4/4/2021</a:t>
            </a:fld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61CA76E2-8204-4A2E-9510-75216FF2E742}" type="slidenum">
              <a:rPr lang="en-US" smtClean="0">
                <a:solidFill>
                  <a:srgbClr val="444D26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1094080"/>
            <a:endParaRPr lang="en-US" sz="220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1094080"/>
            <a:endParaRPr lang="en-US" sz="2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223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1094080"/>
            <a:endParaRPr lang="en-US" sz="22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1094080"/>
            <a:endParaRPr lang="en-US" sz="220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1094080"/>
            <a:fld id="{C659C6A1-916A-451E-A50E-9C3F2F3FE00A}" type="datetimeFigureOut">
              <a:rPr lang="en-US" smtClean="0">
                <a:solidFill>
                  <a:srgbClr val="444D26">
                    <a:shade val="90000"/>
                  </a:srgbClr>
                </a:solidFill>
              </a:rPr>
              <a:pPr defTabSz="1094080"/>
              <a:t>4/4/2021</a:t>
            </a:fld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1094080"/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1094080"/>
            <a:fld id="{61CA76E2-8204-4A2E-9510-75216FF2E742}" type="slidenum">
              <a:rPr lang="en-US" smtClean="0">
                <a:solidFill>
                  <a:srgbClr val="444D26">
                    <a:shade val="90000"/>
                  </a:srgbClr>
                </a:solidFill>
              </a:rPr>
              <a:pPr defTabSz="1094080"/>
              <a:t>‹#›</a:t>
            </a:fld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1094080"/>
              <a:endParaRPr lang="en-US" sz="220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1094080"/>
              <a:endParaRPr lang="en-US" sz="22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662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1094080"/>
            <a:endParaRPr lang="en-US" sz="22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1094080"/>
            <a:endParaRPr lang="en-US" sz="220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1094080"/>
            <a:fld id="{2AF88ECD-9C7A-490E-B320-75EFE85A0F41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1094080"/>
              <a:t>4/4/2021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1094080"/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1094080"/>
            <a:fld id="{624FFEEC-56A7-4AFF-9C13-649F79B09FF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1094080"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1094080"/>
              <a:endParaRPr lang="en-US" sz="220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1094080"/>
              <a:endParaRPr lang="en-US" sz="22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155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4080"/>
            <a:fld id="{C659C6A1-916A-451E-A50E-9C3F2F3FE00A}" type="datetimeFigureOut">
              <a:rPr lang="en-US" smtClean="0">
                <a:solidFill>
                  <a:srgbClr val="444D26">
                    <a:shade val="90000"/>
                  </a:srgbClr>
                </a:solidFill>
              </a:rPr>
              <a:pPr defTabSz="1094080"/>
              <a:t>4/4/2021</a:t>
            </a:fld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4080"/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4080"/>
            <a:fld id="{61CA76E2-8204-4A2E-9510-75216FF2E742}" type="slidenum">
              <a:rPr lang="en-US" smtClean="0">
                <a:solidFill>
                  <a:srgbClr val="444D26">
                    <a:shade val="90000"/>
                  </a:srgbClr>
                </a:solidFill>
              </a:rPr>
              <a:pPr defTabSz="1094080"/>
              <a:t>‹#›</a:t>
            </a:fld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863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469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1094080"/>
            <a:endParaRPr lang="en-US" sz="22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1094080"/>
            <a:endParaRPr lang="en-US" sz="220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1094080"/>
            <a:fld id="{C659C6A1-916A-451E-A50E-9C3F2F3FE00A}" type="datetimeFigureOut">
              <a:rPr lang="en-US" smtClean="0">
                <a:solidFill>
                  <a:srgbClr val="444D26">
                    <a:shade val="90000"/>
                  </a:srgbClr>
                </a:solidFill>
              </a:rPr>
              <a:pPr defTabSz="1094080"/>
              <a:t>4/4/2021</a:t>
            </a:fld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1094080"/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1094080"/>
            <a:fld id="{61CA76E2-8204-4A2E-9510-75216FF2E742}" type="slidenum">
              <a:rPr lang="en-US" smtClean="0">
                <a:solidFill>
                  <a:srgbClr val="444D26">
                    <a:shade val="90000"/>
                  </a:srgbClr>
                </a:solidFill>
              </a:rPr>
              <a:pPr defTabSz="1094080"/>
              <a:t>‹#›</a:t>
            </a:fld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1094080"/>
              <a:endParaRPr lang="en-US" sz="220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1094080"/>
              <a:endParaRPr lang="en-US" sz="22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313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microsoft.com/office/2007/relationships/hdphoto" Target="../media/hdphoto4.wdp"/><Relationship Id="rId12" Type="http://schemas.openxmlformats.org/officeDocument/2006/relationships/image" Target="../media/image15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png"/><Relationship Id="rId11" Type="http://schemas.openxmlformats.org/officeDocument/2006/relationships/oleObject" Target="../embeddings/oleObject1.bin"/><Relationship Id="rId5" Type="http://schemas.microsoft.com/office/2007/relationships/hdphoto" Target="../media/hdphoto3.wdp"/><Relationship Id="rId10" Type="http://schemas.openxmlformats.org/officeDocument/2006/relationships/image" Target="../media/image9.png"/><Relationship Id="rId4" Type="http://schemas.openxmlformats.org/officeDocument/2006/relationships/image" Target="../media/image12.png"/><Relationship Id="rId9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png"/><Relationship Id="rId5" Type="http://schemas.microsoft.com/office/2007/relationships/hdphoto" Target="../media/hdphoto3.wdp"/><Relationship Id="rId10" Type="http://schemas.openxmlformats.org/officeDocument/2006/relationships/image" Target="../media/image9.png"/><Relationship Id="rId4" Type="http://schemas.openxmlformats.org/officeDocument/2006/relationships/image" Target="../media/image12.png"/><Relationship Id="rId9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86667" y="1397001"/>
            <a:ext cx="221018" cy="449031"/>
          </a:xfrm>
          <a:prstGeom prst="rect">
            <a:avLst/>
          </a:prstGeom>
          <a:noFill/>
        </p:spPr>
        <p:txBody>
          <a:bodyPr wrap="none" lIns="109408" tIns="54704" rIns="109408" bIns="54704" rtlCol="0">
            <a:spAutoFit/>
          </a:bodyPr>
          <a:lstStyle/>
          <a:p>
            <a:pPr defTabSz="1094080"/>
            <a:endParaRPr lang="en-US" sz="22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228600"/>
            <a:ext cx="6898810" cy="233910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 defTabSz="1094080"/>
            <a:r>
              <a:rPr lang="en-US" sz="80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imvqb</a:t>
            </a:r>
            <a:endParaRPr lang="en-US" sz="8000" dirty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  <a:p>
            <a:pPr algn="ctr" defTabSz="1094080"/>
            <a:r>
              <a:rPr lang="en-US" sz="6600">
                <a:solidFill>
                  <a:prstClr val="black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K¬v‡m mevB‡K</a:t>
            </a:r>
            <a:endParaRPr lang="en-US" sz="22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91401" y="4876800"/>
            <a:ext cx="2951449" cy="1569660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none" rtlCol="0">
            <a:spAutoFit/>
          </a:bodyPr>
          <a:lstStyle/>
          <a:p>
            <a:pPr defTabSz="1094080"/>
            <a:r>
              <a:rPr lang="en-US" sz="960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ï‡f”Qv</a:t>
            </a:r>
            <a:endParaRPr lang="en-US" sz="1150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7" name="Picture 6" descr="00048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971800"/>
            <a:ext cx="4800600" cy="3467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2672195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13" t="25197" r="35806" b="35233"/>
          <a:stretch/>
        </p:blipFill>
        <p:spPr>
          <a:xfrm>
            <a:off x="2570368" y="2755492"/>
            <a:ext cx="5049632" cy="2701413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5562600"/>
            <a:ext cx="699293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08589"/>
            <a:ext cx="1074226" cy="4333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413" y="1143001"/>
            <a:ext cx="3048000" cy="4393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3028" y="1204453"/>
            <a:ext cx="53022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81200" y="1295401"/>
            <a:ext cx="541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ym typeface="Wingdings 2"/>
              </a:rPr>
              <a:t> </a:t>
            </a:r>
            <a:r>
              <a:rPr lang="en-US" sz="2400"/>
              <a:t>f  </a:t>
            </a:r>
            <a:r>
              <a:rPr lang="en-US" sz="2400">
                <a:latin typeface="SutonnyMJ" pitchFamily="2" charset="0"/>
                <a:cs typeface="SutonnyMJ" pitchFamily="2" charset="0"/>
              </a:rPr>
              <a:t>eøK †gŠjmg~‡ni mvaviY B‡jKUªb web¨vm </a:t>
            </a:r>
          </a:p>
        </p:txBody>
      </p:sp>
      <p:sp>
        <p:nvSpPr>
          <p:cNvPr id="8" name="Rectangle 7"/>
          <p:cNvSpPr/>
          <p:nvPr/>
        </p:nvSpPr>
        <p:spPr>
          <a:xfrm>
            <a:off x="4953001" y="152401"/>
            <a:ext cx="9268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/>
              <a:t>f-</a:t>
            </a:r>
            <a:r>
              <a:rPr lang="en-US" sz="3600" b="1">
                <a:latin typeface="SutonnyMJ" pitchFamily="2" charset="0"/>
                <a:cs typeface="SutonnyMJ" pitchFamily="2" charset="0"/>
              </a:rPr>
              <a:t>eøK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2050453"/>
              </p:ext>
            </p:extLst>
          </p:nvPr>
        </p:nvGraphicFramePr>
        <p:xfrm>
          <a:off x="6553201" y="1295401"/>
          <a:ext cx="3006619" cy="4399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562100" imgH="228600" progId="Equation.3">
                  <p:embed/>
                </p:oleObj>
              </mc:Choice>
              <mc:Fallback>
                <p:oleObj name="Equation" r:id="rId11" imgW="156210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1" y="1295401"/>
                        <a:ext cx="3006619" cy="4399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2057401" y="1828801"/>
            <a:ext cx="30476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ym typeface="Wingdings 2"/>
              </a:rPr>
              <a:t> </a:t>
            </a:r>
            <a:r>
              <a:rPr lang="en-US" sz="2400"/>
              <a:t>d </a:t>
            </a:r>
            <a:r>
              <a:rPr lang="en-US" sz="2400">
                <a:latin typeface="SutonnyMJ" pitchFamily="2" charset="0"/>
                <a:cs typeface="SutonnyMJ" pitchFamily="2" charset="0"/>
              </a:rPr>
              <a:t>eøK †gŠ‡ji msL¨v 40wU</a:t>
            </a:r>
          </a:p>
        </p:txBody>
      </p:sp>
    </p:spTree>
    <p:extLst>
      <p:ext uri="{BB962C8B-B14F-4D97-AF65-F5344CB8AC3E}">
        <p14:creationId xmlns:p14="http://schemas.microsoft.com/office/powerpoint/2010/main" val="172046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C00000"/>
            </a:gs>
            <a:gs pos="85000">
              <a:schemeClr val="bg1">
                <a:lumMod val="85000"/>
              </a:schemeClr>
            </a:gs>
            <a:gs pos="95000">
              <a:srgbClr val="7030A0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91000" y="685800"/>
            <a:ext cx="27414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prstClr val="black"/>
                </a:solidFill>
                <a:latin typeface="SutonnyMJ" pitchFamily="2" charset="0"/>
              </a:rPr>
              <a:t>`</a:t>
            </a:r>
            <a:r>
              <a:rPr lang="en-US" sz="5400" dirty="0" err="1">
                <a:solidFill>
                  <a:prstClr val="black"/>
                </a:solidFill>
                <a:latin typeface="SutonnyMJ" pitchFamily="2" charset="0"/>
              </a:rPr>
              <a:t>jMZ</a:t>
            </a:r>
            <a:r>
              <a:rPr lang="en-US" sz="5400" dirty="0">
                <a:solidFill>
                  <a:prstClr val="black"/>
                </a:solidFill>
                <a:latin typeface="SutonnyMJ" pitchFamily="2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SutonnyMJ" pitchFamily="2" charset="0"/>
              </a:rPr>
              <a:t>KvR</a:t>
            </a:r>
            <a:endParaRPr lang="en-US" sz="5400" dirty="0">
              <a:solidFill>
                <a:prstClr val="black"/>
              </a:solidFill>
              <a:latin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1440359"/>
            <a:ext cx="15905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SutonnyMJ" pitchFamily="2" charset="0"/>
              </a:rPr>
              <a:t>ÔKÕ `j-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47900" y="3417504"/>
            <a:ext cx="15343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7030A0"/>
                </a:solidFill>
                <a:latin typeface="SutonnyMJ" pitchFamily="2" charset="0"/>
              </a:rPr>
              <a:t>ÔLÕ `j-</a:t>
            </a:r>
          </a:p>
        </p:txBody>
      </p:sp>
      <p:sp>
        <p:nvSpPr>
          <p:cNvPr id="6" name="Rectangle 5"/>
          <p:cNvSpPr/>
          <p:nvPr/>
        </p:nvSpPr>
        <p:spPr>
          <a:xfrm>
            <a:off x="2133600" y="2209799"/>
            <a:ext cx="762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prstClr val="black"/>
                </a:solidFill>
                <a:ea typeface="Times New Roman"/>
              </a:rPr>
              <a:t>d </a:t>
            </a:r>
            <a:r>
              <a:rPr lang="en-US" sz="3600" b="1">
                <a:solidFill>
                  <a:prstClr val="black"/>
                </a:solidFill>
                <a:latin typeface="SutonnyMJ" pitchFamily="2" charset="0"/>
              </a:rPr>
              <a:t>eøK </a:t>
            </a:r>
            <a:r>
              <a:rPr lang="en-US" sz="3600" b="1">
                <a:solidFill>
                  <a:prstClr val="black"/>
                </a:solidFill>
                <a:latin typeface="SutonnyMJ" pitchFamily="2" charset="0"/>
                <a:ea typeface="Times New Roman"/>
              </a:rPr>
              <a:t>‡gŠj Kviv ? G‡`i mvaviY B‡jKUªb D`vniYmn wjL| </a:t>
            </a:r>
            <a:endParaRPr lang="en-US" sz="2400" b="1" dirty="0">
              <a:solidFill>
                <a:prstClr val="black"/>
              </a:solidFill>
              <a:ea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47900" y="4186945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prstClr val="black"/>
                </a:solidFill>
                <a:latin typeface="SutonnyMJ" pitchFamily="2" charset="0"/>
              </a:rPr>
              <a:t>ch©vq mvwY‡Z eøK </a:t>
            </a:r>
            <a:r>
              <a:rPr lang="en-US" sz="3600" b="1">
                <a:solidFill>
                  <a:prstClr val="black"/>
                </a:solidFill>
                <a:ea typeface="Times New Roman"/>
              </a:rPr>
              <a:t>d </a:t>
            </a:r>
            <a:r>
              <a:rPr lang="en-US" sz="3600" b="1">
                <a:solidFill>
                  <a:prstClr val="black"/>
                </a:solidFill>
                <a:latin typeface="SutonnyMJ" pitchFamily="2" charset="0"/>
              </a:rPr>
              <a:t>eøK †gŠ‡ji Ae¯’vb Av‡jvPbv Ki|</a:t>
            </a:r>
            <a:endParaRPr lang="en-US" sz="3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81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C00000"/>
            </a:gs>
            <a:gs pos="85000">
              <a:schemeClr val="bg1">
                <a:lumMod val="85000"/>
              </a:schemeClr>
            </a:gs>
            <a:gs pos="95000">
              <a:srgbClr val="7030A0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3401" y="762000"/>
            <a:ext cx="215796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>
                <a:solidFill>
                  <a:prstClr val="black"/>
                </a:solidFill>
                <a:latin typeface="SutonnyMJ" pitchFamily="2" charset="0"/>
              </a:rPr>
              <a:t>g~j¨vqb</a:t>
            </a:r>
            <a:endParaRPr lang="en-US" sz="6600" dirty="0">
              <a:solidFill>
                <a:prstClr val="black"/>
              </a:solidFill>
              <a:latin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32749" y="2510135"/>
            <a:ext cx="2236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prstClr val="black"/>
                </a:solidFill>
                <a:latin typeface="SutonnyMJ" pitchFamily="2" charset="0"/>
                <a:cs typeface="NikoshBAN"/>
              </a:rPr>
              <a:t>◊ </a:t>
            </a:r>
            <a:r>
              <a:rPr lang="en-US" sz="2800" b="1">
                <a:solidFill>
                  <a:prstClr val="black"/>
                </a:solidFill>
              </a:rPr>
              <a:t>p</a:t>
            </a:r>
            <a:r>
              <a:rPr lang="en-US" sz="2800" b="1">
                <a:solidFill>
                  <a:prstClr val="black"/>
                </a:solidFill>
                <a:ea typeface="Times New Roman"/>
              </a:rPr>
              <a:t> </a:t>
            </a:r>
            <a:r>
              <a:rPr lang="en-US" sz="2800" b="1">
                <a:solidFill>
                  <a:prstClr val="black"/>
                </a:solidFill>
                <a:latin typeface="SutonnyMJ" pitchFamily="2" charset="0"/>
              </a:rPr>
              <a:t>eøK ‡gŠj Kx?</a:t>
            </a:r>
            <a:endParaRPr lang="en-US" sz="2800" b="1" dirty="0">
              <a:solidFill>
                <a:prstClr val="black"/>
              </a:solidFill>
              <a:latin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04166" y="1869996"/>
            <a:ext cx="2170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prstClr val="black"/>
                </a:solidFill>
                <a:latin typeface="NikoshBAN"/>
                <a:cs typeface="NikoshBAN"/>
              </a:rPr>
              <a:t>◊ </a:t>
            </a:r>
            <a:r>
              <a:rPr lang="en-US" sz="2800" b="1">
                <a:solidFill>
                  <a:prstClr val="black"/>
                </a:solidFill>
                <a:ea typeface="Times New Roman"/>
              </a:rPr>
              <a:t>s </a:t>
            </a:r>
            <a:r>
              <a:rPr lang="en-US" sz="2800" b="1">
                <a:solidFill>
                  <a:prstClr val="black"/>
                </a:solidFill>
                <a:latin typeface="SutonnyMJ" pitchFamily="2" charset="0"/>
              </a:rPr>
              <a:t>eøK ‡gŠj Kx</a:t>
            </a:r>
            <a:r>
              <a:rPr lang="en-US" sz="2800" b="1" dirty="0">
                <a:solidFill>
                  <a:prstClr val="black"/>
                </a:solidFill>
                <a:latin typeface="SutonnyMJ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63872" y="3188041"/>
            <a:ext cx="21579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prstClr val="black"/>
                </a:solidFill>
                <a:latin typeface="SutonnyMJ" pitchFamily="2" charset="0"/>
                <a:cs typeface="NikoshBAN"/>
              </a:rPr>
              <a:t>◊ </a:t>
            </a:r>
            <a:r>
              <a:rPr lang="en-US" sz="2800" b="1">
                <a:solidFill>
                  <a:prstClr val="black"/>
                </a:solidFill>
              </a:rPr>
              <a:t>f</a:t>
            </a:r>
            <a:r>
              <a:rPr lang="en-US" sz="2800" b="1">
                <a:solidFill>
                  <a:prstClr val="black"/>
                </a:solidFill>
                <a:ea typeface="Times New Roman"/>
              </a:rPr>
              <a:t> </a:t>
            </a:r>
            <a:r>
              <a:rPr lang="en-US" sz="2800" b="1">
                <a:solidFill>
                  <a:prstClr val="black"/>
                </a:solidFill>
                <a:latin typeface="SutonnyMJ" pitchFamily="2" charset="0"/>
              </a:rPr>
              <a:t>eøK ‡gŠj Kx?</a:t>
            </a:r>
            <a:endParaRPr lang="en-US" sz="2800" b="1" dirty="0">
              <a:solidFill>
                <a:prstClr val="black"/>
              </a:solidFill>
              <a:latin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00076" y="3886200"/>
            <a:ext cx="2236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prstClr val="black"/>
                </a:solidFill>
                <a:latin typeface="SutonnyMJ" pitchFamily="2" charset="0"/>
                <a:cs typeface="NikoshBAN"/>
              </a:rPr>
              <a:t>◊ </a:t>
            </a:r>
            <a:r>
              <a:rPr lang="en-US" sz="2800" b="1">
                <a:solidFill>
                  <a:prstClr val="black"/>
                </a:solidFill>
              </a:rPr>
              <a:t>d</a:t>
            </a:r>
            <a:r>
              <a:rPr lang="en-US" sz="2800" b="1">
                <a:solidFill>
                  <a:prstClr val="black"/>
                </a:solidFill>
                <a:ea typeface="Times New Roman"/>
              </a:rPr>
              <a:t> </a:t>
            </a:r>
            <a:r>
              <a:rPr lang="en-US" sz="2800" b="1">
                <a:solidFill>
                  <a:prstClr val="black"/>
                </a:solidFill>
                <a:latin typeface="SutonnyMJ" pitchFamily="2" charset="0"/>
              </a:rPr>
              <a:t>eøK ‡gŠj Kx?</a:t>
            </a:r>
            <a:endParaRPr lang="en-US" sz="2800" b="1" dirty="0">
              <a:solidFill>
                <a:prstClr val="black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32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4" grpId="0" build="p"/>
      <p:bldP spid="7" grpId="0" build="p"/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530772"/>
            <a:ext cx="5519737" cy="250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137" y="152400"/>
            <a:ext cx="3471864" cy="521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0" y="3200400"/>
            <a:ext cx="883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/>
              <a:t>Na, He, Fe, Cr, Cu, Zn , Al, S, Cl, P  </a:t>
            </a:r>
            <a:r>
              <a:rPr lang="en-US" sz="3600">
                <a:latin typeface="SutonnyMJ" pitchFamily="2" charset="0"/>
                <a:cs typeface="SutonnyMJ" pitchFamily="2" charset="0"/>
              </a:rPr>
              <a:t>‡gŠj¸‡jv B‡jKUªb web¨vm K‡i †KvbwU †Kvb †Kvb †kÖYxi Zv wjwce× Ki|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135654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43504" y="3039025"/>
            <a:ext cx="6629399" cy="156966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9600">
                <a:solidFill>
                  <a:srgbClr val="00B0F0"/>
                </a:solidFill>
                <a:latin typeface="Calibri"/>
              </a:rPr>
              <a:t>THANK  YOU</a:t>
            </a:r>
            <a:endParaRPr lang="en-US" sz="9600" dirty="0">
              <a:solidFill>
                <a:srgbClr val="00B0F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590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5867400" y="1905000"/>
            <a:ext cx="4419600" cy="1981200"/>
          </a:xfrm>
          <a:ln>
            <a:noFill/>
          </a:ln>
          <a:effectLst/>
          <a:scene3d>
            <a:camera prst="perspectiveHeroicExtremeLeftFacing"/>
            <a:lightRig rig="glow" dir="t">
              <a:rot lat="0" lon="0" rev="4800000"/>
            </a:lightRig>
          </a:scene3d>
          <a:sp3d prstMaterial="matte">
            <a:bevelT w="127000" h="63500" prst="relaxedInset"/>
          </a:sp3d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6600" b="1" dirty="0" err="1">
                <a:solidFill>
                  <a:srgbClr val="FFFF00"/>
                </a:solidFill>
                <a:latin typeface="SutonnyMJ" pitchFamily="2" charset="0"/>
              </a:rPr>
              <a:t>cÖfvlK</a:t>
            </a:r>
            <a:br>
              <a:rPr lang="en-US" sz="6600" b="1" dirty="0">
                <a:solidFill>
                  <a:srgbClr val="FFFF00"/>
                </a:solidFill>
                <a:latin typeface="SutonnyMJ" pitchFamily="2" charset="0"/>
              </a:rPr>
            </a:br>
            <a:r>
              <a:rPr lang="en-US" sz="6600" b="1" dirty="0" err="1">
                <a:solidFill>
                  <a:schemeClr val="bg1"/>
                </a:solidFill>
                <a:latin typeface="SutonnyMJ" pitchFamily="2" charset="0"/>
              </a:rPr>
              <a:t>imvqb</a:t>
            </a:r>
            <a:r>
              <a:rPr lang="en-US" sz="6600" b="1" dirty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SutonnyMJ" pitchFamily="2" charset="0"/>
              </a:rPr>
              <a:t>wefvM</a:t>
            </a:r>
            <a:endParaRPr lang="en-US" sz="6600" b="1" dirty="0">
              <a:solidFill>
                <a:schemeClr val="bg1"/>
              </a:solidFill>
              <a:latin typeface="SutonnyMJ" pitchFamily="2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667000" y="3810000"/>
            <a:ext cx="72390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defTabSz="1094080"/>
            <a:r>
              <a:rPr lang="en-US" sz="4000" b="1">
                <a:solidFill>
                  <a:prstClr val="black"/>
                </a:solidFill>
                <a:latin typeface="Arial" charset="0"/>
              </a:rPr>
              <a:t>Cambrian College, 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Dhaka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71600" y="826413"/>
            <a:ext cx="7848600" cy="156966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600" b="1" dirty="0">
                <a:solidFill>
                  <a:schemeClr val="bg1"/>
                </a:solidFill>
                <a:latin typeface="SutonnyMJ" pitchFamily="2" charset="0"/>
              </a:rPr>
              <a:t>†</a:t>
            </a:r>
            <a:r>
              <a:rPr lang="en-US" sz="9600" b="1" dirty="0" err="1">
                <a:solidFill>
                  <a:schemeClr val="bg1"/>
                </a:solidFill>
                <a:latin typeface="SutonnyMJ" pitchFamily="2" charset="0"/>
              </a:rPr>
              <a:t>gv</a:t>
            </a:r>
            <a:r>
              <a:rPr lang="en-US" sz="9600" b="1" dirty="0">
                <a:solidFill>
                  <a:schemeClr val="bg1"/>
                </a:solidFill>
                <a:latin typeface="SutonnyMJ" pitchFamily="2" charset="0"/>
              </a:rPr>
              <a:t>: </a:t>
            </a:r>
            <a:r>
              <a:rPr lang="en-US" sz="9600" b="1" dirty="0" err="1">
                <a:solidFill>
                  <a:schemeClr val="bg1"/>
                </a:solidFill>
                <a:latin typeface="SutonnyMJ" pitchFamily="2" charset="0"/>
              </a:rPr>
              <a:t>wgRvbyi</a:t>
            </a:r>
            <a:r>
              <a:rPr lang="en-US" sz="9600" b="1" dirty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9600" b="1" dirty="0" err="1">
                <a:solidFill>
                  <a:schemeClr val="bg1"/>
                </a:solidFill>
                <a:latin typeface="SutonnyMJ" pitchFamily="2" charset="0"/>
              </a:rPr>
              <a:t>ingvb</a:t>
            </a:r>
            <a:r>
              <a:rPr lang="en-US" sz="9600" b="1" dirty="0">
                <a:solidFill>
                  <a:schemeClr val="bg1"/>
                </a:solidFill>
                <a:latin typeface="SutonnyMJ" pitchFamily="2" charset="0"/>
              </a:rPr>
              <a:t> </a:t>
            </a:r>
            <a:endParaRPr lang="as-IN" sz="9600" b="1" dirty="0">
              <a:solidFill>
                <a:schemeClr val="bg1"/>
              </a:solidFill>
              <a:latin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5105401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94080"/>
            <a:r>
              <a:rPr lang="en-US" sz="3200" b="1" dirty="0">
                <a:solidFill>
                  <a:srgbClr val="FFFF00"/>
                </a:solidFill>
                <a:latin typeface="Calibri"/>
              </a:rPr>
              <a:t>Mobile:  </a:t>
            </a:r>
            <a:r>
              <a:rPr lang="en-US" sz="3200" b="1" dirty="0">
                <a:latin typeface="Calibri"/>
              </a:rPr>
              <a:t>01760157722</a:t>
            </a:r>
          </a:p>
          <a:p>
            <a:pPr algn="ctr" defTabSz="1094080"/>
            <a:r>
              <a:rPr lang="en-US" sz="3200" b="1" dirty="0">
                <a:solidFill>
                  <a:srgbClr val="FFFF00"/>
                </a:solidFill>
                <a:latin typeface="Calibri"/>
              </a:rPr>
              <a:t>e-mail: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mizanoor321@gmail.com </a:t>
            </a:r>
            <a:endParaRPr lang="en-US" sz="3200" b="1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9626322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7000">
              <a:srgbClr val="C00000"/>
            </a:gs>
            <a:gs pos="91000">
              <a:srgbClr val="00B050"/>
            </a:gs>
            <a:gs pos="84000">
              <a:schemeClr val="bg1">
                <a:lumMod val="7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1" y="461025"/>
            <a:ext cx="8031637" cy="60159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05201" y="609600"/>
            <a:ext cx="434125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>
                <a:latin typeface="SutonnyMJ" pitchFamily="2" charset="0"/>
                <a:cs typeface="SutonnyMJ" pitchFamily="2" charset="0"/>
              </a:rPr>
              <a:t>ch©vq mviw</a:t>
            </a:r>
            <a:r>
              <a:rPr lang="en-US" sz="8800" b="1">
                <a:latin typeface="SutonnyMJ" pitchFamily="2" charset="0"/>
                <a:cs typeface="SutonnyMJ" pitchFamily="2" charset="0"/>
              </a:rPr>
              <a:t>Y</a:t>
            </a:r>
            <a:endParaRPr lang="en-US" sz="880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45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7000">
              <a:srgbClr val="002060"/>
            </a:gs>
            <a:gs pos="91000">
              <a:srgbClr val="00B0F0"/>
            </a:gs>
            <a:gs pos="84000">
              <a:schemeClr val="bg1">
                <a:lumMod val="75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600" y="2514601"/>
            <a:ext cx="8153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>
                <a:latin typeface="SutonnyMJ" pitchFamily="2" charset="0"/>
                <a:cs typeface="SutonnyMJ" pitchFamily="2" charset="0"/>
              </a:rPr>
              <a:t>B‡jKUªb web¨v‡mi Av‡jv‡K ch©vq mvwYi †gŠ‡ji ‡kªYxweb¨vm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91000" y="1143000"/>
            <a:ext cx="364074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>
                <a:latin typeface="SutonnyMJ" pitchFamily="2" charset="0"/>
                <a:cs typeface="SutonnyMJ" pitchFamily="2" charset="0"/>
              </a:rPr>
              <a:t>AvR‡Ki cvV</a:t>
            </a:r>
          </a:p>
        </p:txBody>
      </p:sp>
    </p:spTree>
    <p:extLst>
      <p:ext uri="{BB962C8B-B14F-4D97-AF65-F5344CB8AC3E}">
        <p14:creationId xmlns:p14="http://schemas.microsoft.com/office/powerpoint/2010/main" val="120498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7000">
              <a:srgbClr val="002060"/>
            </a:gs>
            <a:gs pos="91000">
              <a:schemeClr val="accent3"/>
            </a:gs>
            <a:gs pos="84000">
              <a:schemeClr val="bg1">
                <a:lumMod val="75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2895601"/>
            <a:ext cx="792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latin typeface="SutonnyMJ" pitchFamily="2" charset="0"/>
                <a:cs typeface="SutonnyMJ" pitchFamily="2" charset="0"/>
              </a:rPr>
              <a:t>ch©vq mviwYi wewfbœ †gŠj‡K Zv‡`i ewnt¯’¯Í‡ii B‡jKUªb  web¨vm Abyhvqx wef³ Ki‡Z cvi‡e|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33800" y="685800"/>
            <a:ext cx="329128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>
                <a:latin typeface="SutonnyMJ" pitchFamily="2" charset="0"/>
                <a:cs typeface="SutonnyMJ" pitchFamily="2" charset="0"/>
              </a:rPr>
              <a:t>wkLbdj</a:t>
            </a:r>
          </a:p>
        </p:txBody>
      </p:sp>
    </p:spTree>
    <p:extLst>
      <p:ext uri="{BB962C8B-B14F-4D97-AF65-F5344CB8AC3E}">
        <p14:creationId xmlns:p14="http://schemas.microsoft.com/office/powerpoint/2010/main" val="41412615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7000">
              <a:srgbClr val="002060"/>
            </a:gs>
            <a:gs pos="91000">
              <a:srgbClr val="7030A0"/>
            </a:gs>
            <a:gs pos="84000">
              <a:schemeClr val="bg1">
                <a:lumMod val="75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828800" y="3048000"/>
            <a:ext cx="1981200" cy="14478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+mj-lt"/>
                <a:cs typeface="SutonnyMJ" pitchFamily="2" charset="0"/>
              </a:rPr>
              <a:t>s</a:t>
            </a:r>
            <a:r>
              <a:rPr lang="en-US" sz="4400" b="1">
                <a:latin typeface="SutonnyMJ" pitchFamily="2" charset="0"/>
                <a:cs typeface="SutonnyMJ" pitchFamily="2" charset="0"/>
              </a:rPr>
              <a:t>-eøK</a:t>
            </a:r>
          </a:p>
        </p:txBody>
      </p:sp>
      <p:sp>
        <p:nvSpPr>
          <p:cNvPr id="7" name="Oval 6"/>
          <p:cNvSpPr/>
          <p:nvPr/>
        </p:nvSpPr>
        <p:spPr>
          <a:xfrm>
            <a:off x="3962400" y="2971800"/>
            <a:ext cx="1981200" cy="1447800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+mj-lt"/>
                <a:cs typeface="SutonnyMJ" pitchFamily="2" charset="0"/>
              </a:rPr>
              <a:t>p</a:t>
            </a:r>
            <a:r>
              <a:rPr lang="en-US" sz="4400" b="1">
                <a:latin typeface="SutonnyMJ" pitchFamily="2" charset="0"/>
                <a:cs typeface="SutonnyMJ" pitchFamily="2" charset="0"/>
              </a:rPr>
              <a:t>-eøK</a:t>
            </a:r>
          </a:p>
        </p:txBody>
      </p:sp>
      <p:sp>
        <p:nvSpPr>
          <p:cNvPr id="8" name="Oval 7"/>
          <p:cNvSpPr/>
          <p:nvPr/>
        </p:nvSpPr>
        <p:spPr>
          <a:xfrm>
            <a:off x="6066504" y="2971800"/>
            <a:ext cx="1981200" cy="14478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+mj-lt"/>
                <a:cs typeface="SutonnyMJ" pitchFamily="2" charset="0"/>
              </a:rPr>
              <a:t>d</a:t>
            </a:r>
            <a:r>
              <a:rPr lang="en-US" sz="4400" b="1">
                <a:latin typeface="SutonnyMJ" pitchFamily="2" charset="0"/>
                <a:cs typeface="SutonnyMJ" pitchFamily="2" charset="0"/>
              </a:rPr>
              <a:t>-eøK</a:t>
            </a:r>
          </a:p>
        </p:txBody>
      </p:sp>
      <p:sp>
        <p:nvSpPr>
          <p:cNvPr id="9" name="Oval 8"/>
          <p:cNvSpPr/>
          <p:nvPr/>
        </p:nvSpPr>
        <p:spPr>
          <a:xfrm>
            <a:off x="8153400" y="2971800"/>
            <a:ext cx="1981200" cy="14478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+mj-lt"/>
                <a:cs typeface="SutonnyMJ" pitchFamily="2" charset="0"/>
              </a:rPr>
              <a:t>f</a:t>
            </a:r>
            <a:r>
              <a:rPr lang="en-US" sz="4400" b="1">
                <a:latin typeface="SutonnyMJ" pitchFamily="2" charset="0"/>
                <a:cs typeface="SutonnyMJ" pitchFamily="2" charset="0"/>
              </a:rPr>
              <a:t>-eøK</a:t>
            </a:r>
          </a:p>
        </p:txBody>
      </p:sp>
      <p:cxnSp>
        <p:nvCxnSpPr>
          <p:cNvPr id="13" name="Straight Arrow Connector 12"/>
          <p:cNvCxnSpPr>
            <a:endCxn id="3" idx="0"/>
          </p:cNvCxnSpPr>
          <p:nvPr/>
        </p:nvCxnSpPr>
        <p:spPr>
          <a:xfrm flipH="1">
            <a:off x="2819400" y="1600200"/>
            <a:ext cx="3048000" cy="14478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" idx="4"/>
            <a:endCxn id="7" idx="0"/>
          </p:cNvCxnSpPr>
          <p:nvPr/>
        </p:nvCxnSpPr>
        <p:spPr>
          <a:xfrm flipH="1">
            <a:off x="4953000" y="1600200"/>
            <a:ext cx="990600" cy="137160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8" idx="0"/>
          </p:cNvCxnSpPr>
          <p:nvPr/>
        </p:nvCxnSpPr>
        <p:spPr>
          <a:xfrm>
            <a:off x="5943600" y="1600200"/>
            <a:ext cx="1113504" cy="137160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" idx="4"/>
            <a:endCxn id="9" idx="0"/>
          </p:cNvCxnSpPr>
          <p:nvPr/>
        </p:nvCxnSpPr>
        <p:spPr>
          <a:xfrm>
            <a:off x="5943600" y="1600200"/>
            <a:ext cx="3200400" cy="13716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3733800" y="533400"/>
            <a:ext cx="4419600" cy="10668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SutonnyMJ" pitchFamily="2" charset="0"/>
                <a:cs typeface="SutonnyMJ" pitchFamily="2" charset="0"/>
              </a:rPr>
              <a:t>ch©vq mviwY</a:t>
            </a:r>
            <a:endParaRPr lang="en-US" sz="4800" b="1"/>
          </a:p>
        </p:txBody>
      </p:sp>
    </p:spTree>
    <p:extLst>
      <p:ext uri="{BB962C8B-B14F-4D97-AF65-F5344CB8AC3E}">
        <p14:creationId xmlns:p14="http://schemas.microsoft.com/office/powerpoint/2010/main" val="377743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13" r="82903" b="35233"/>
          <a:stretch/>
        </p:blipFill>
        <p:spPr>
          <a:xfrm>
            <a:off x="1558414" y="381000"/>
            <a:ext cx="1425323" cy="4953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01" r="6999" b="15724"/>
          <a:stretch/>
        </p:blipFill>
        <p:spPr>
          <a:xfrm>
            <a:off x="2920182" y="302340"/>
            <a:ext cx="7747819" cy="66294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538516"/>
            <a:ext cx="533400" cy="83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00401" y="1828800"/>
            <a:ext cx="7276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+mj-lt"/>
                <a:cs typeface="SutonnyMJ" pitchFamily="2" charset="0"/>
                <a:sym typeface="Wingdings 2"/>
              </a:rPr>
              <a:t></a:t>
            </a:r>
            <a:r>
              <a:rPr lang="en-US" sz="2800" b="1">
                <a:latin typeface="+mj-lt"/>
                <a:cs typeface="SutonnyMJ" pitchFamily="2" charset="0"/>
              </a:rPr>
              <a:t>s</a:t>
            </a:r>
            <a:r>
              <a:rPr lang="en-US" sz="2800" b="1">
                <a:latin typeface="SutonnyMJ" pitchFamily="2" charset="0"/>
                <a:cs typeface="SutonnyMJ" pitchFamily="2" charset="0"/>
              </a:rPr>
              <a:t>-</a:t>
            </a:r>
            <a:r>
              <a:rPr lang="en-US" sz="2800">
                <a:latin typeface="SutonnyMJ" pitchFamily="2" charset="0"/>
                <a:cs typeface="SutonnyMJ" pitchFamily="2" charset="0"/>
              </a:rPr>
              <a:t>eøK †gŠ‡ji me©ewnt¯Í‡i </a:t>
            </a:r>
            <a:r>
              <a:rPr lang="en-US" sz="2800" b="1">
                <a:latin typeface="+mj-lt"/>
                <a:cs typeface="SutonnyMJ" pitchFamily="2" charset="0"/>
              </a:rPr>
              <a:t>s</a:t>
            </a:r>
            <a:r>
              <a:rPr lang="en-US" sz="2800" b="1" baseline="30000">
                <a:latin typeface="+mj-lt"/>
                <a:cs typeface="SutonnyMJ" pitchFamily="2" charset="0"/>
              </a:rPr>
              <a:t>1</a:t>
            </a:r>
            <a:r>
              <a:rPr lang="en-US" sz="2800">
                <a:latin typeface="SutonnyMJ" pitchFamily="2" charset="0"/>
                <a:cs typeface="SutonnyMJ" pitchFamily="2" charset="0"/>
              </a:rPr>
              <a:t> ev </a:t>
            </a:r>
            <a:r>
              <a:rPr lang="en-US" sz="2800" b="1">
                <a:latin typeface="+mj-lt"/>
                <a:cs typeface="SutonnyMJ" pitchFamily="2" charset="0"/>
              </a:rPr>
              <a:t>s</a:t>
            </a:r>
            <a:r>
              <a:rPr lang="en-US" sz="2800" b="1" baseline="30000">
                <a:latin typeface="+mj-lt"/>
                <a:cs typeface="SutonnyMJ" pitchFamily="2" charset="0"/>
              </a:rPr>
              <a:t>2</a:t>
            </a:r>
            <a:r>
              <a:rPr lang="en-US" sz="2800">
                <a:latin typeface="SutonnyMJ" pitchFamily="2" charset="0"/>
                <a:cs typeface="SutonnyMJ" pitchFamily="2" charset="0"/>
              </a:rPr>
              <a:t> B‡jKUªb web¨vm _v‡K </a:t>
            </a:r>
          </a:p>
        </p:txBody>
      </p:sp>
      <p:sp>
        <p:nvSpPr>
          <p:cNvPr id="6" name="Rectangle 5"/>
          <p:cNvSpPr/>
          <p:nvPr/>
        </p:nvSpPr>
        <p:spPr>
          <a:xfrm>
            <a:off x="3429000" y="4419600"/>
            <a:ext cx="34547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cs typeface="SutonnyMJ" pitchFamily="2" charset="0"/>
                <a:sym typeface="Wingdings 2"/>
              </a:rPr>
              <a:t> </a:t>
            </a:r>
            <a:r>
              <a:rPr lang="en-US" sz="2800"/>
              <a:t>s </a:t>
            </a:r>
            <a:r>
              <a:rPr lang="en-US" sz="2800">
                <a:latin typeface="SutonnyMJ" pitchFamily="2" charset="0"/>
                <a:cs typeface="SutonnyMJ" pitchFamily="2" charset="0"/>
              </a:rPr>
              <a:t>eøK †gŠ‡ji msL¨v 14wU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524000" y="511031"/>
            <a:ext cx="229550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00">
                <a:latin typeface="SutonnyMJ" pitchFamily="2" charset="0"/>
                <a:ea typeface="SimSun" pitchFamily="2" charset="-122"/>
                <a:cs typeface="SutonnyMJ" pitchFamily="2" charset="0"/>
              </a:rPr>
              <a:t> </a:t>
            </a:r>
            <a:endParaRPr lang="en-US" altLang="zh-CN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81400" y="2438401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/>
              <a:t>Na(11) -1s</a:t>
            </a:r>
            <a:r>
              <a:rPr lang="en-US" sz="3200" b="1" baseline="30000"/>
              <a:t>2</a:t>
            </a:r>
            <a:r>
              <a:rPr lang="en-US" sz="3200" b="1"/>
              <a:t> 2s</a:t>
            </a:r>
            <a:r>
              <a:rPr lang="en-US" sz="3200" b="1" baseline="30000"/>
              <a:t>2</a:t>
            </a:r>
            <a:r>
              <a:rPr lang="en-US" sz="3200" b="1"/>
              <a:t> 2p</a:t>
            </a:r>
            <a:r>
              <a:rPr lang="en-US" sz="3200" b="1" baseline="30000"/>
              <a:t>6</a:t>
            </a:r>
            <a:r>
              <a:rPr lang="en-US" sz="3200" b="1"/>
              <a:t> 3s</a:t>
            </a:r>
            <a:r>
              <a:rPr lang="en-US" sz="3200" b="1" baseline="30000"/>
              <a:t>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81401" y="3048001"/>
            <a:ext cx="52036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/>
              <a:t>Ca(20) - 1s</a:t>
            </a:r>
            <a:r>
              <a:rPr lang="en-US" sz="3200" b="1" baseline="30000"/>
              <a:t>2</a:t>
            </a:r>
            <a:r>
              <a:rPr lang="en-US" sz="3200" b="1"/>
              <a:t> 2s</a:t>
            </a:r>
            <a:r>
              <a:rPr lang="en-US" sz="3200" b="1" baseline="30000"/>
              <a:t>2</a:t>
            </a:r>
            <a:r>
              <a:rPr lang="en-US" sz="3200" b="1"/>
              <a:t> 2p</a:t>
            </a:r>
            <a:r>
              <a:rPr lang="en-US" sz="3200" b="1" baseline="30000"/>
              <a:t>6</a:t>
            </a:r>
            <a:r>
              <a:rPr lang="en-US" sz="3200" b="1"/>
              <a:t> 3s</a:t>
            </a:r>
            <a:r>
              <a:rPr lang="en-US" sz="3200" b="1" baseline="30000"/>
              <a:t>2 </a:t>
            </a:r>
            <a:r>
              <a:rPr lang="en-US" sz="3200" b="1"/>
              <a:t>3p</a:t>
            </a:r>
            <a:r>
              <a:rPr lang="en-US" sz="3200" b="1" baseline="30000"/>
              <a:t>6</a:t>
            </a:r>
            <a:r>
              <a:rPr lang="en-US" sz="3200" b="1"/>
              <a:t> 4s</a:t>
            </a:r>
            <a:r>
              <a:rPr lang="en-US" sz="3200" b="1" baseline="30000"/>
              <a:t>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581401" y="3581401"/>
            <a:ext cx="19030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/>
              <a:t>He(2) :1s</a:t>
            </a:r>
            <a:r>
              <a:rPr lang="en-US" sz="3200" b="1" baseline="30000"/>
              <a:t>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648200" y="152401"/>
            <a:ext cx="149271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/>
              <a:t>s-</a:t>
            </a:r>
            <a:r>
              <a:rPr lang="en-US" sz="6000" b="1">
                <a:latin typeface="SutonnyMJ" pitchFamily="2" charset="0"/>
                <a:cs typeface="SutonnyMJ" pitchFamily="2" charset="0"/>
              </a:rPr>
              <a:t>eøK</a:t>
            </a:r>
          </a:p>
        </p:txBody>
      </p:sp>
    </p:spTree>
    <p:extLst>
      <p:ext uri="{BB962C8B-B14F-4D97-AF65-F5344CB8AC3E}">
        <p14:creationId xmlns:p14="http://schemas.microsoft.com/office/powerpoint/2010/main" val="182465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4" t="1" r="35968" b="35441"/>
          <a:stretch/>
        </p:blipFill>
        <p:spPr>
          <a:xfrm>
            <a:off x="1524000" y="1066800"/>
            <a:ext cx="5839826" cy="3810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4965700"/>
            <a:ext cx="699293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113007"/>
            <a:ext cx="3200400" cy="3804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653" y="1072436"/>
            <a:ext cx="53022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724400" y="228601"/>
            <a:ext cx="13324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cs typeface="SutonnyMJ" pitchFamily="2" charset="0"/>
              </a:rPr>
              <a:t>p</a:t>
            </a:r>
            <a:r>
              <a:rPr lang="en-US" sz="4800" b="1">
                <a:latin typeface="SutonnyMJ" pitchFamily="2" charset="0"/>
                <a:cs typeface="SutonnyMJ" pitchFamily="2" charset="0"/>
              </a:rPr>
              <a:t>-eøK</a:t>
            </a:r>
          </a:p>
        </p:txBody>
      </p:sp>
      <p:sp>
        <p:nvSpPr>
          <p:cNvPr id="3" name="Rectangle 2"/>
          <p:cNvSpPr/>
          <p:nvPr/>
        </p:nvSpPr>
        <p:spPr>
          <a:xfrm>
            <a:off x="1516626" y="2133600"/>
            <a:ext cx="57985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latin typeface="SutonnyMJ" pitchFamily="2" charset="0"/>
                <a:cs typeface="SutonnyMJ" pitchFamily="2" charset="0"/>
                <a:sym typeface="Wingdings 2"/>
              </a:rPr>
              <a:t></a:t>
            </a:r>
            <a:r>
              <a:rPr lang="en-US" sz="2000">
                <a:latin typeface="+mj-lt"/>
                <a:cs typeface="SutonnyMJ" pitchFamily="2" charset="0"/>
              </a:rPr>
              <a:t>p</a:t>
            </a:r>
            <a:r>
              <a:rPr lang="en-US" sz="2000">
                <a:latin typeface="SutonnyMJ" pitchFamily="2" charset="0"/>
                <a:cs typeface="SutonnyMJ" pitchFamily="2" charset="0"/>
              </a:rPr>
              <a:t> eøK †gŠ‡jmg~‡ni me©ewnt¯’ ¯Í‡ii B‡jKUªb web¨vm 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33600"/>
            <a:ext cx="94488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52601" y="2743201"/>
            <a:ext cx="39260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latin typeface="+mj-lt"/>
                <a:cs typeface="SutonnyMJ" pitchFamily="2" charset="0"/>
                <a:sym typeface="Wingdings 2"/>
              </a:rPr>
              <a:t></a:t>
            </a:r>
            <a:r>
              <a:rPr lang="en-US" sz="3200">
                <a:latin typeface="+mj-lt"/>
                <a:cs typeface="SutonnyMJ" pitchFamily="2" charset="0"/>
              </a:rPr>
              <a:t>p</a:t>
            </a:r>
            <a:r>
              <a:rPr lang="en-US" sz="3200">
                <a:latin typeface="SutonnyMJ" pitchFamily="2" charset="0"/>
                <a:cs typeface="SutonnyMJ" pitchFamily="2" charset="0"/>
              </a:rPr>
              <a:t> eøK †gŠ‡ji msL¨v 32wU</a:t>
            </a:r>
          </a:p>
        </p:txBody>
      </p:sp>
    </p:spTree>
    <p:extLst>
      <p:ext uri="{BB962C8B-B14F-4D97-AF65-F5344CB8AC3E}">
        <p14:creationId xmlns:p14="http://schemas.microsoft.com/office/powerpoint/2010/main" val="174903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13" t="25197" r="35806" b="35233"/>
          <a:stretch/>
        </p:blipFill>
        <p:spPr>
          <a:xfrm>
            <a:off x="2570368" y="2755492"/>
            <a:ext cx="5049632" cy="270141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5562600"/>
            <a:ext cx="699293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08589"/>
            <a:ext cx="1074226" cy="4333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107566"/>
            <a:ext cx="3048000" cy="4393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3028" y="1204453"/>
            <a:ext cx="53022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953001" y="152401"/>
            <a:ext cx="10278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/>
              <a:t>d-</a:t>
            </a:r>
            <a:r>
              <a:rPr lang="en-US" sz="3600" b="1">
                <a:latin typeface="SutonnyMJ" pitchFamily="2" charset="0"/>
                <a:cs typeface="SutonnyMJ" pitchFamily="2" charset="0"/>
              </a:rPr>
              <a:t>eøK</a:t>
            </a:r>
          </a:p>
        </p:txBody>
      </p:sp>
      <p:sp>
        <p:nvSpPr>
          <p:cNvPr id="7" name="Rectangle 6"/>
          <p:cNvSpPr/>
          <p:nvPr/>
        </p:nvSpPr>
        <p:spPr>
          <a:xfrm>
            <a:off x="1828800" y="1066801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latin typeface="+mj-lt"/>
                <a:cs typeface="SutonnyMJ" pitchFamily="2" charset="0"/>
              </a:rPr>
              <a:t>1</a:t>
            </a:r>
            <a:r>
              <a:rPr lang="en-US" sz="2400">
                <a:latin typeface="SutonnyMJ" pitchFamily="2" charset="0"/>
                <a:cs typeface="SutonnyMJ" pitchFamily="2" charset="0"/>
              </a:rPr>
              <a:t>. </a:t>
            </a:r>
            <a:r>
              <a:rPr lang="en-US" sz="2400">
                <a:latin typeface="+mj-lt"/>
                <a:cs typeface="SutonnyMJ" pitchFamily="2" charset="0"/>
              </a:rPr>
              <a:t>d</a:t>
            </a:r>
            <a:r>
              <a:rPr lang="en-US" sz="2400">
                <a:latin typeface="SutonnyMJ" pitchFamily="2" charset="0"/>
                <a:cs typeface="SutonnyMJ" pitchFamily="2" charset="0"/>
              </a:rPr>
              <a:t> eøK †gŠ‡jmg~‡ni mvaviY B‡jKUªb web¨vm</a:t>
            </a:r>
            <a:r>
              <a:rPr lang="en-GB" sz="2400"/>
              <a:t>(n –1)d </a:t>
            </a:r>
            <a:r>
              <a:rPr lang="en-GB" sz="2400" baseline="30000"/>
              <a:t>1–5</a:t>
            </a:r>
            <a:r>
              <a:rPr lang="en-GB" sz="2400"/>
              <a:t> n s</a:t>
            </a:r>
            <a:r>
              <a:rPr lang="en-GB" sz="2400" baseline="30000"/>
              <a:t>1–2 </a:t>
            </a:r>
            <a:r>
              <a:rPr lang="en-US" sz="2400"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1752600" y="1600201"/>
            <a:ext cx="39308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/>
              <a:t>2. d </a:t>
            </a:r>
            <a:r>
              <a:rPr lang="en-US" sz="3200">
                <a:latin typeface="SutonnyMJ" pitchFamily="2" charset="0"/>
                <a:cs typeface="SutonnyMJ" pitchFamily="2" charset="0"/>
              </a:rPr>
              <a:t>eøK †gŠ‡ji msL¨v 40wU</a:t>
            </a:r>
          </a:p>
        </p:txBody>
      </p:sp>
    </p:spTree>
    <p:extLst>
      <p:ext uri="{BB962C8B-B14F-4D97-AF65-F5344CB8AC3E}">
        <p14:creationId xmlns:p14="http://schemas.microsoft.com/office/powerpoint/2010/main" val="163202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3-L-1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Flow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C3-L-1</Template>
  <TotalTime>7</TotalTime>
  <Words>404</Words>
  <Application>Microsoft Office PowerPoint</Application>
  <PresentationFormat>Widescreen</PresentationFormat>
  <Paragraphs>46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Arial</vt:lpstr>
      <vt:lpstr>Calibri</vt:lpstr>
      <vt:lpstr>Constantia</vt:lpstr>
      <vt:lpstr>NikoshBAN</vt:lpstr>
      <vt:lpstr>SutonnyMJ</vt:lpstr>
      <vt:lpstr>Times New Roman</vt:lpstr>
      <vt:lpstr>Wingdings 2</vt:lpstr>
      <vt:lpstr>C3-L-1</vt:lpstr>
      <vt:lpstr>Flow</vt:lpstr>
      <vt:lpstr>Office Theme</vt:lpstr>
      <vt:lpstr>1_Office Theme</vt:lpstr>
      <vt:lpstr>2_Flow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Mizan</cp:lastModifiedBy>
  <cp:revision>3</cp:revision>
  <dcterms:created xsi:type="dcterms:W3CDTF">2017-12-10T17:18:20Z</dcterms:created>
  <dcterms:modified xsi:type="dcterms:W3CDTF">2021-04-04T02:33:14Z</dcterms:modified>
</cp:coreProperties>
</file>