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2" r:id="rId5"/>
    <p:sldMasterId id="2147483720" r:id="rId6"/>
    <p:sldMasterId id="2147483738" r:id="rId7"/>
  </p:sldMasterIdLst>
  <p:sldIdLst>
    <p:sldId id="256" r:id="rId8"/>
    <p:sldId id="257" r:id="rId9"/>
    <p:sldId id="258" r:id="rId10"/>
    <p:sldId id="273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4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DA1E-EB83-4484-B313-20CDD5EA8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38F50-E359-4F2D-AFAD-6ED5670A6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3DEE5-E4F8-4C3A-94DF-A0207B76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D1A81-DE85-4AAE-91BF-97143A82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41DA-6BB5-4C70-AF73-4C315EC7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A085-3C57-4EA3-BA61-C835506D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1E764-F388-4B1E-9FDF-70FAAD291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2F9C4-4353-4A55-A302-6D8D06B8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9F16-C1E6-491F-93F7-C7147EFA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F8BE1-6806-41EA-8A3F-8F8AF7F3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C5522-3949-4238-A942-09BC8B590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F67E6-DB63-4EA1-A6FF-6B9CB0DDD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4E73F-1313-4E7F-A0B7-59692395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66EC3-A9B7-4E20-AD28-5B5B57A5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A0A8-3BC3-463B-BD2B-34379CC7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90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6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4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37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9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8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940D-74CF-4474-8C86-AAC1560B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398B-E716-4993-8225-AFA86565B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2C75E-0DD7-4588-8EB4-65E86080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DFB2B-0B20-4560-B555-6FBDC374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16FEC-317F-4DAC-A58A-4E41E7FC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64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5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93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75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04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30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1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2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8A19-FC71-428B-A46E-28869CD3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E0438-3162-44BA-A785-B05E34C6C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48A98-EE62-40AC-8D8A-6E0C9C9E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CF83B-9A3D-410D-81A2-6DA21CB4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24AEC-A2A7-4914-83CC-12BA56D2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8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34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0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52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6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5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38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24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88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8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9229-4469-42B6-9BB6-365340E2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B4A1B-2F54-4823-B698-E0D2EA29B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9BBC7-4FE3-4663-A9AE-FFEC02584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2DE8B-0BE1-419E-8FB9-D85B0FE4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20367-5690-47C8-9E10-60BED641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D10FD-8E5E-46C3-8A5D-6E7AAC44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18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202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94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810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87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92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6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32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83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17E4-A88E-4E10-B3E6-A8769CCE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40F9F-11E0-4ED1-987D-3CCD1341E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E4972-D4E6-4FA7-9586-AD728F612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87A6A-273E-47A1-938E-286179CC3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F9945-BC14-49A9-B006-4938E9A46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2B4BE-537A-4EE0-94C3-2757A02E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17C4A-1A46-4AB9-9468-A18DC35F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3C0A0-7B72-4E83-A2EE-0A2F1F7C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444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85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2426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6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1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41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24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2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317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998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9D8D-A2D9-4AF1-A45A-A6C18C3B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E8E75-5124-4E21-8D0B-A92B9B61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E3440-8739-4530-A12A-D68824B5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E05B5-5EA1-4FE3-BEAF-3E2469B0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7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4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6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232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1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808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34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317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81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180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1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B34F0-9F5F-4122-BC54-A1AB3A7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B53CA-1341-4443-8596-3BA0DAF2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F2326-3A42-4CE9-852E-14D2B7D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27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890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4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06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98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0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69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6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08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66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538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0D4E-5E34-42FA-8DEA-831D7B3A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3893-00FF-45FD-A44C-D98DF5A0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12349-C7C0-4FAD-B189-D7555FC46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EB5BB-D870-44F3-A872-E15D170F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4C3E6-6502-4074-AFDB-26070170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6F9C2-91CC-4F80-9DA5-11B637A8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90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2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486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65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26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495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74144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082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5275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82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AD5D-7969-46DD-8179-37A96DAE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52BD6-D038-476E-9DAF-29FA50CB4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6729D-C8D4-48E7-A46C-4E89F6847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31185-B735-4ED3-8938-2050106B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CBAC6-6C8B-450A-9250-B2FEEAA0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9992D-B5BD-43C5-85C0-CC2C1227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42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28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79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578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77783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39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0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65189-8257-4DE1-B38F-76540583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185DE-6B5F-4C77-9712-D7190FEF7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4713-F295-40A6-86D3-5C74E3F27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864C6-7FF5-4B88-9F50-DB85BFEF3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7254A-6E56-4995-9ECE-D3C314062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8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30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1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372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51815-6A31-4C8D-A0C4-96F588BDE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" y="1526485"/>
            <a:ext cx="5725552" cy="5099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CE012C-D2D7-4CAB-B19E-986223A0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86" y="1526484"/>
            <a:ext cx="5725551" cy="50992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939A37-58E7-4E3A-9394-99A3E4031927}"/>
              </a:ext>
            </a:extLst>
          </p:cNvPr>
          <p:cNvSpPr/>
          <p:nvPr/>
        </p:nvSpPr>
        <p:spPr>
          <a:xfrm>
            <a:off x="2113388" y="233231"/>
            <a:ext cx="82371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82978A-EA6B-43F1-9EB7-B08EEEA24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6" y="232258"/>
            <a:ext cx="1552134" cy="1280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11B5D-2EDC-4B69-B6CD-9C82679CA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55" y="204993"/>
            <a:ext cx="1552134" cy="1280638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D9654690-E02E-496C-8EDD-E300941D078D}"/>
              </a:ext>
            </a:extLst>
          </p:cNvPr>
          <p:cNvSpPr/>
          <p:nvPr/>
        </p:nvSpPr>
        <p:spPr>
          <a:xfrm>
            <a:off x="4135899" y="244265"/>
            <a:ext cx="4192172" cy="1294226"/>
          </a:xfrm>
          <a:prstGeom prst="cloud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3C21C-FAFA-4046-8546-3FD647BD5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26" y="328973"/>
            <a:ext cx="5176910" cy="3511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35E5C-4BD1-4DF7-8518-9CA9DE727FC0}"/>
              </a:ext>
            </a:extLst>
          </p:cNvPr>
          <p:cNvSpPr txBox="1"/>
          <p:nvPr/>
        </p:nvSpPr>
        <p:spPr>
          <a:xfrm>
            <a:off x="532227" y="3924883"/>
            <a:ext cx="11127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্যাল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াঘ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াঘ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য়ঙ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লচ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েজা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স্যাঁতস্যাঁতে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978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2">
            <a:extLst>
              <a:ext uri="{FF2B5EF4-FFF2-40B4-BE49-F238E27FC236}">
                <a16:creationId xmlns:a16="http://schemas.microsoft.com/office/drawing/2014/main" id="{3E2CC964-81C2-4EB4-94EC-83F78E8BE62A}"/>
              </a:ext>
            </a:extLst>
          </p:cNvPr>
          <p:cNvSpPr/>
          <p:nvPr/>
        </p:nvSpPr>
        <p:spPr>
          <a:xfrm>
            <a:off x="1355026" y="331657"/>
            <a:ext cx="5525459" cy="3295963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B8E15-3A3B-4F24-83FA-161D99CF0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40" y="55181"/>
            <a:ext cx="3354987" cy="6038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9C8220-109D-4836-A1A2-2FB077733F96}"/>
              </a:ext>
            </a:extLst>
          </p:cNvPr>
          <p:cNvSpPr txBox="1"/>
          <p:nvPr/>
        </p:nvSpPr>
        <p:spPr>
          <a:xfrm>
            <a:off x="344774" y="3927423"/>
            <a:ext cx="83645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 করে জীবজন্তু, সুযোগ পেলে মানুষও খায়। এক সময় সুন্দরবনে ছিল চিতাবাঘ ও ওলবাঘ। কিন্তু এখন আর এসব বাঘ দেখা যায় না। প্রাণি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াঘকে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9570E-5E09-4EED-B371-D9110E34D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28" y="4979995"/>
            <a:ext cx="12192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sing book.jpg">
            <a:extLst>
              <a:ext uri="{FF2B5EF4-FFF2-40B4-BE49-F238E27FC236}">
                <a16:creationId xmlns:a16="http://schemas.microsoft.com/office/drawing/2014/main" id="{8C416004-676F-45A4-BF87-550550B8B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304800" y="113983"/>
            <a:ext cx="9012109" cy="50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FD8D1-9B84-4905-8B63-D8DC416E95BD}"/>
              </a:ext>
            </a:extLst>
          </p:cNvPr>
          <p:cNvSpPr txBox="1"/>
          <p:nvPr/>
        </p:nvSpPr>
        <p:spPr>
          <a:xfrm>
            <a:off x="8918917" y="1418994"/>
            <a:ext cx="29682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১০ ও ১১ পৃষ্ঠা বের করে পড়।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0D78-6E9B-4023-A0AB-5397D4F4D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48" y="5048250"/>
            <a:ext cx="12192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E91A7-FC29-49AC-9E9F-C410797A48E7}"/>
              </a:ext>
            </a:extLst>
          </p:cNvPr>
          <p:cNvSpPr/>
          <p:nvPr/>
        </p:nvSpPr>
        <p:spPr>
          <a:xfrm>
            <a:off x="845171" y="309509"/>
            <a:ext cx="107163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এবং অর্থ জেনে নিই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118E2-9128-4E43-A615-AB22F247E933}"/>
              </a:ext>
            </a:extLst>
          </p:cNvPr>
          <p:cNvSpPr/>
          <p:nvPr/>
        </p:nvSpPr>
        <p:spPr>
          <a:xfrm>
            <a:off x="845171" y="1316594"/>
            <a:ext cx="1091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959660-3139-46EB-9537-59E026919064}"/>
              </a:ext>
            </a:extLst>
          </p:cNvPr>
          <p:cNvSpPr/>
          <p:nvPr/>
        </p:nvSpPr>
        <p:spPr>
          <a:xfrm>
            <a:off x="827539" y="2110002"/>
            <a:ext cx="1063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31EF6F-E73E-46E6-B3FF-A262B6716042}"/>
              </a:ext>
            </a:extLst>
          </p:cNvPr>
          <p:cNvSpPr/>
          <p:nvPr/>
        </p:nvSpPr>
        <p:spPr>
          <a:xfrm>
            <a:off x="825132" y="286502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bn-IN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127B7-8221-439E-910F-856241CA6067}"/>
              </a:ext>
            </a:extLst>
          </p:cNvPr>
          <p:cNvSpPr/>
          <p:nvPr/>
        </p:nvSpPr>
        <p:spPr>
          <a:xfrm>
            <a:off x="722541" y="3771691"/>
            <a:ext cx="13372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3CD2A9-AC03-46A6-B841-EC5916D0C7A3}"/>
              </a:ext>
            </a:extLst>
          </p:cNvPr>
          <p:cNvSpPr/>
          <p:nvPr/>
        </p:nvSpPr>
        <p:spPr>
          <a:xfrm>
            <a:off x="827539" y="4634739"/>
            <a:ext cx="11272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E791E3-7DC8-4E75-9CAF-EB6BCCED1A94}"/>
              </a:ext>
            </a:extLst>
          </p:cNvPr>
          <p:cNvSpPr/>
          <p:nvPr/>
        </p:nvSpPr>
        <p:spPr>
          <a:xfrm>
            <a:off x="827539" y="5541406"/>
            <a:ext cx="1063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08D2D0-8762-4725-BAD0-02F74740E512}"/>
              </a:ext>
            </a:extLst>
          </p:cNvPr>
          <p:cNvCxnSpPr/>
          <p:nvPr/>
        </p:nvCxnSpPr>
        <p:spPr>
          <a:xfrm>
            <a:off x="2242647" y="1670537"/>
            <a:ext cx="76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E5EA5E-C9D2-4338-B7DF-DDFF9C0019F7}"/>
              </a:ext>
            </a:extLst>
          </p:cNvPr>
          <p:cNvCxnSpPr/>
          <p:nvPr/>
        </p:nvCxnSpPr>
        <p:spPr>
          <a:xfrm>
            <a:off x="2214511" y="2418224"/>
            <a:ext cx="76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7D0355-66E7-492C-95E6-B0457466DC51}"/>
              </a:ext>
            </a:extLst>
          </p:cNvPr>
          <p:cNvCxnSpPr/>
          <p:nvPr/>
        </p:nvCxnSpPr>
        <p:spPr>
          <a:xfrm>
            <a:off x="2107659" y="3218967"/>
            <a:ext cx="76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7C3A6D-E462-4A88-9EB4-DA2D28981ED6}"/>
              </a:ext>
            </a:extLst>
          </p:cNvPr>
          <p:cNvCxnSpPr/>
          <p:nvPr/>
        </p:nvCxnSpPr>
        <p:spPr>
          <a:xfrm>
            <a:off x="2107659" y="4125634"/>
            <a:ext cx="76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BE2204-EB3E-496F-8F5E-62D5D8C49F01}"/>
              </a:ext>
            </a:extLst>
          </p:cNvPr>
          <p:cNvCxnSpPr/>
          <p:nvPr/>
        </p:nvCxnSpPr>
        <p:spPr>
          <a:xfrm>
            <a:off x="2059767" y="4988682"/>
            <a:ext cx="76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897D90-AF52-4008-89A4-7CF7CD60EF0A}"/>
              </a:ext>
            </a:extLst>
          </p:cNvPr>
          <p:cNvCxnSpPr/>
          <p:nvPr/>
        </p:nvCxnSpPr>
        <p:spPr>
          <a:xfrm>
            <a:off x="2059767" y="5895349"/>
            <a:ext cx="76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C6BF9CF-55DE-40BF-8794-A8F9DFD160E2}"/>
              </a:ext>
            </a:extLst>
          </p:cNvPr>
          <p:cNvSpPr/>
          <p:nvPr/>
        </p:nvSpPr>
        <p:spPr>
          <a:xfrm>
            <a:off x="3653633" y="1275570"/>
            <a:ext cx="2387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অগাধ, অসীম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87167D-F577-462D-B820-D07461D1CAE7}"/>
              </a:ext>
            </a:extLst>
          </p:cNvPr>
          <p:cNvSpPr/>
          <p:nvPr/>
        </p:nvSpPr>
        <p:spPr>
          <a:xfrm>
            <a:off x="3585536" y="2067048"/>
            <a:ext cx="5020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উপাদান, বিভিন্ন জিনিস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347E4D-7020-4309-B6CC-2AF8EFF92225}"/>
              </a:ext>
            </a:extLst>
          </p:cNvPr>
          <p:cNvSpPr/>
          <p:nvPr/>
        </p:nvSpPr>
        <p:spPr>
          <a:xfrm>
            <a:off x="3653633" y="2865024"/>
            <a:ext cx="16433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06220D-B979-4BEA-900E-45C5A036C17F}"/>
              </a:ext>
            </a:extLst>
          </p:cNvPr>
          <p:cNvSpPr/>
          <p:nvPr/>
        </p:nvSpPr>
        <p:spPr>
          <a:xfrm>
            <a:off x="3584734" y="3729124"/>
            <a:ext cx="4259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ভীষণ, ভীতিজনক, অত্যন্ত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99FCDD-B74A-4307-8E05-EFEA5C552EE6}"/>
              </a:ext>
            </a:extLst>
          </p:cNvPr>
          <p:cNvSpPr/>
          <p:nvPr/>
        </p:nvSpPr>
        <p:spPr>
          <a:xfrm>
            <a:off x="3523019" y="4604194"/>
            <a:ext cx="50353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ম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ূল্য নির্ধারন করা যায়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5EA2B8-F155-469E-B79B-4C0017330391}"/>
              </a:ext>
            </a:extLst>
          </p:cNvPr>
          <p:cNvSpPr/>
          <p:nvPr/>
        </p:nvSpPr>
        <p:spPr>
          <a:xfrm>
            <a:off x="3653633" y="5558384"/>
            <a:ext cx="2892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লোপ পেয়েছে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79049C-4024-4430-9C63-D3E52B19836C}"/>
              </a:ext>
            </a:extLst>
          </p:cNvPr>
          <p:cNvSpPr/>
          <p:nvPr/>
        </p:nvSpPr>
        <p:spPr>
          <a:xfrm>
            <a:off x="4515276" y="314076"/>
            <a:ext cx="3161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 ভেঙ্গে দেখি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5DDCB9-BEC1-4337-8844-684641002E30}"/>
              </a:ext>
            </a:extLst>
          </p:cNvPr>
          <p:cNvSpPr/>
          <p:nvPr/>
        </p:nvSpPr>
        <p:spPr>
          <a:xfrm>
            <a:off x="594729" y="1483309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C3E99-04E1-408A-8D02-A025E1D8BBB7}"/>
              </a:ext>
            </a:extLst>
          </p:cNvPr>
          <p:cNvSpPr/>
          <p:nvPr/>
        </p:nvSpPr>
        <p:spPr>
          <a:xfrm>
            <a:off x="594729" y="2686987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1AFD3-457A-4931-93B9-3F044A1FD19B}"/>
              </a:ext>
            </a:extLst>
          </p:cNvPr>
          <p:cNvSpPr/>
          <p:nvPr/>
        </p:nvSpPr>
        <p:spPr>
          <a:xfrm>
            <a:off x="594729" y="3709348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09D6F1-1DD2-4A21-B279-A24BE97AA814}"/>
              </a:ext>
            </a:extLst>
          </p:cNvPr>
          <p:cNvSpPr/>
          <p:nvPr/>
        </p:nvSpPr>
        <p:spPr>
          <a:xfrm>
            <a:off x="594729" y="4913026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C7A8E1-B0C3-4946-9FF5-BF9987077BB5}"/>
              </a:ext>
            </a:extLst>
          </p:cNvPr>
          <p:cNvSpPr/>
          <p:nvPr/>
        </p:nvSpPr>
        <p:spPr>
          <a:xfrm>
            <a:off x="594729" y="1532825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11626-75AC-46F0-8FF3-BF20B4E1BF05}"/>
              </a:ext>
            </a:extLst>
          </p:cNvPr>
          <p:cNvSpPr/>
          <p:nvPr/>
        </p:nvSpPr>
        <p:spPr>
          <a:xfrm>
            <a:off x="594729" y="1497579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79E4E9-85BB-46A8-A443-5243A467D620}"/>
              </a:ext>
            </a:extLst>
          </p:cNvPr>
          <p:cNvSpPr/>
          <p:nvPr/>
        </p:nvSpPr>
        <p:spPr>
          <a:xfrm>
            <a:off x="594728" y="2275549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01477-91CA-40D8-A18A-E5B4B1C016A7}"/>
              </a:ext>
            </a:extLst>
          </p:cNvPr>
          <p:cNvSpPr/>
          <p:nvPr/>
        </p:nvSpPr>
        <p:spPr>
          <a:xfrm>
            <a:off x="594728" y="2701968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2F4EF-0DAD-436E-99DC-F8AF8E7634E2}"/>
              </a:ext>
            </a:extLst>
          </p:cNvPr>
          <p:cNvSpPr/>
          <p:nvPr/>
        </p:nvSpPr>
        <p:spPr>
          <a:xfrm>
            <a:off x="609896" y="3709348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1AF53-0B3B-4144-9CFD-FA6EEAF80009}"/>
              </a:ext>
            </a:extLst>
          </p:cNvPr>
          <p:cNvSpPr/>
          <p:nvPr/>
        </p:nvSpPr>
        <p:spPr>
          <a:xfrm>
            <a:off x="609896" y="3767795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FAC5F5-137A-4FAB-814F-A56EB617FF2B}"/>
              </a:ext>
            </a:extLst>
          </p:cNvPr>
          <p:cNvSpPr/>
          <p:nvPr/>
        </p:nvSpPr>
        <p:spPr>
          <a:xfrm>
            <a:off x="594728" y="4928007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7EE04C-479A-4C92-93E0-E24E582F0983}"/>
              </a:ext>
            </a:extLst>
          </p:cNvPr>
          <p:cNvSpPr/>
          <p:nvPr/>
        </p:nvSpPr>
        <p:spPr>
          <a:xfrm>
            <a:off x="609896" y="4986454"/>
            <a:ext cx="82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8282 -0.006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5 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5996 L 0.1737 0.0564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5 -2.59259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17175 -0.0016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25 3.33333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6589 -0.0053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25 -4.44444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333054-1D94-4270-81B0-A3A0063C6CFA}"/>
              </a:ext>
            </a:extLst>
          </p:cNvPr>
          <p:cNvSpPr/>
          <p:nvPr/>
        </p:nvSpPr>
        <p:spPr>
          <a:xfrm>
            <a:off x="449706" y="2157866"/>
            <a:ext cx="11497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্রক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ঘেঁষে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ঠেছ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E4C4C8-D168-4BD1-8583-F6F85A488D58}"/>
              </a:ext>
            </a:extLst>
          </p:cNvPr>
          <p:cNvSpPr/>
          <p:nvPr/>
        </p:nvSpPr>
        <p:spPr>
          <a:xfrm>
            <a:off x="3267856" y="209942"/>
            <a:ext cx="5126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11B4D-144B-4B03-BE78-11745C4CFEB5}"/>
              </a:ext>
            </a:extLst>
          </p:cNvPr>
          <p:cNvSpPr/>
          <p:nvPr/>
        </p:nvSpPr>
        <p:spPr>
          <a:xfrm>
            <a:off x="2721188" y="1093564"/>
            <a:ext cx="6219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স্থানে বিরামচিহ্ন বসাও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F3FE8-AF6C-42B2-9854-715F97827E9B}"/>
              </a:ext>
            </a:extLst>
          </p:cNvPr>
          <p:cNvSpPr txBox="1"/>
          <p:nvPr/>
        </p:nvSpPr>
        <p:spPr>
          <a:xfrm>
            <a:off x="2466355" y="4901784"/>
            <a:ext cx="509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CFA259-19EA-4D55-B811-958808B9B391}"/>
              </a:ext>
            </a:extLst>
          </p:cNvPr>
          <p:cNvSpPr txBox="1"/>
          <p:nvPr/>
        </p:nvSpPr>
        <p:spPr>
          <a:xfrm>
            <a:off x="3777522" y="3116161"/>
            <a:ext cx="509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1C71E-C556-491F-9876-32A07B8E7BD8}"/>
              </a:ext>
            </a:extLst>
          </p:cNvPr>
          <p:cNvSpPr txBox="1"/>
          <p:nvPr/>
        </p:nvSpPr>
        <p:spPr>
          <a:xfrm>
            <a:off x="3672591" y="4004524"/>
            <a:ext cx="509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BFC3B-D442-4A1E-A4CC-62898B650E39}"/>
              </a:ext>
            </a:extLst>
          </p:cNvPr>
          <p:cNvSpPr txBox="1"/>
          <p:nvPr/>
        </p:nvSpPr>
        <p:spPr>
          <a:xfrm>
            <a:off x="9054059" y="4846926"/>
            <a:ext cx="509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EF8FE-AA15-4535-8845-3EE7E566C03B}"/>
              </a:ext>
            </a:extLst>
          </p:cNvPr>
          <p:cNvSpPr txBox="1"/>
          <p:nvPr/>
        </p:nvSpPr>
        <p:spPr>
          <a:xfrm>
            <a:off x="6479734" y="5842337"/>
            <a:ext cx="509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A6A803-12C3-4E06-9565-90CE2738B304}"/>
              </a:ext>
            </a:extLst>
          </p:cNvPr>
          <p:cNvSpPr txBox="1"/>
          <p:nvPr/>
        </p:nvSpPr>
        <p:spPr>
          <a:xfrm>
            <a:off x="4415076" y="5789472"/>
            <a:ext cx="509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6D93CC-9F3F-4823-ACCE-529903AAA734}"/>
              </a:ext>
            </a:extLst>
          </p:cNvPr>
          <p:cNvSpPr/>
          <p:nvPr/>
        </p:nvSpPr>
        <p:spPr>
          <a:xfrm>
            <a:off x="2721188" y="1099128"/>
            <a:ext cx="6219972" cy="93779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998B7869-B00B-4C4F-933C-079317E8CEF0}"/>
              </a:ext>
            </a:extLst>
          </p:cNvPr>
          <p:cNvSpPr/>
          <p:nvPr/>
        </p:nvSpPr>
        <p:spPr>
          <a:xfrm rot="13330990">
            <a:off x="-1702884" y="-1481525"/>
            <a:ext cx="2865919" cy="2620912"/>
          </a:xfrm>
          <a:prstGeom prst="moon">
            <a:avLst>
              <a:gd name="adj" fmla="val 39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A3778600-030E-4C79-9182-FDF3E2F09B79}"/>
              </a:ext>
            </a:extLst>
          </p:cNvPr>
          <p:cNvSpPr/>
          <p:nvPr/>
        </p:nvSpPr>
        <p:spPr>
          <a:xfrm rot="18956205">
            <a:off x="11090195" y="-1310457"/>
            <a:ext cx="2865919" cy="2620912"/>
          </a:xfrm>
          <a:prstGeom prst="moon">
            <a:avLst>
              <a:gd name="adj" fmla="val 39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C5BE30-A93D-4752-8572-5AE4D0DB7491}"/>
              </a:ext>
            </a:extLst>
          </p:cNvPr>
          <p:cNvSpPr/>
          <p:nvPr/>
        </p:nvSpPr>
        <p:spPr>
          <a:xfrm>
            <a:off x="3870243" y="727158"/>
            <a:ext cx="38106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BEB8B-7599-4620-95FE-CD6BB9BD1E2B}"/>
              </a:ext>
            </a:extLst>
          </p:cNvPr>
          <p:cNvSpPr/>
          <p:nvPr/>
        </p:nvSpPr>
        <p:spPr>
          <a:xfrm>
            <a:off x="494673" y="3387055"/>
            <a:ext cx="110414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আজকের পাঠের যুক্তবর্ন গুলো ভেঙ্গে বাক্য তৈরি </a:t>
            </a:r>
          </a:p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নিয়ে আসবে।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09C667-7407-4E61-93AA-D9D0A6E071A1}"/>
              </a:ext>
            </a:extLst>
          </p:cNvPr>
          <p:cNvSpPr/>
          <p:nvPr/>
        </p:nvSpPr>
        <p:spPr>
          <a:xfrm>
            <a:off x="599605" y="3422239"/>
            <a:ext cx="479686" cy="627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7CF31-EA2B-4676-AC63-A63FE6EFE292}"/>
              </a:ext>
            </a:extLst>
          </p:cNvPr>
          <p:cNvSpPr/>
          <p:nvPr/>
        </p:nvSpPr>
        <p:spPr>
          <a:xfrm>
            <a:off x="749506" y="3537676"/>
            <a:ext cx="479686" cy="6271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1AE12-8DF7-4F1E-9AAB-A8FF23837D36}"/>
              </a:ext>
            </a:extLst>
          </p:cNvPr>
          <p:cNvSpPr/>
          <p:nvPr/>
        </p:nvSpPr>
        <p:spPr>
          <a:xfrm>
            <a:off x="919587" y="3706778"/>
            <a:ext cx="424340" cy="6048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G:\ছবি\hgghgfh.jpg">
            <a:extLst>
              <a:ext uri="{FF2B5EF4-FFF2-40B4-BE49-F238E27FC236}">
                <a16:creationId xmlns:a16="http://schemas.microsoft.com/office/drawing/2014/main" id="{05148AB1-F0A0-44B9-B324-3F16D7E9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856135"/>
            <a:ext cx="3314700" cy="2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74C345-D598-4C04-8344-F13A6287C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88" y="683924"/>
            <a:ext cx="3673487" cy="2410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EEB8FA-BFBD-401B-8699-A26899C1E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87" y="5138190"/>
            <a:ext cx="12192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D1A25-9FBC-4C13-8787-6DFF3130D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3" y="232450"/>
            <a:ext cx="11469973" cy="6393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C6ABB-0EFD-46BB-B479-21943E8288C7}"/>
              </a:ext>
            </a:extLst>
          </p:cNvPr>
          <p:cNvSpPr/>
          <p:nvPr/>
        </p:nvSpPr>
        <p:spPr>
          <a:xfrm>
            <a:off x="4111543" y="3429000"/>
            <a:ext cx="53335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7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9BE94DF-DA0C-462C-981D-682EE833C3A4}"/>
              </a:ext>
            </a:extLst>
          </p:cNvPr>
          <p:cNvSpPr/>
          <p:nvPr/>
        </p:nvSpPr>
        <p:spPr>
          <a:xfrm>
            <a:off x="3559125" y="785221"/>
            <a:ext cx="4726745" cy="1561514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386177-984E-4804-9FF0-42D332D375FC}"/>
              </a:ext>
            </a:extLst>
          </p:cNvPr>
          <p:cNvSpPr/>
          <p:nvPr/>
        </p:nvSpPr>
        <p:spPr>
          <a:xfrm>
            <a:off x="4298873" y="998806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E7358-D90B-43C5-805F-E4AC1DFCF6F9}"/>
              </a:ext>
            </a:extLst>
          </p:cNvPr>
          <p:cNvSpPr txBox="1"/>
          <p:nvPr/>
        </p:nvSpPr>
        <p:spPr>
          <a:xfrm>
            <a:off x="7061982" y="2475914"/>
            <a:ext cx="40796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ভপলাখামার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630842-D928-4FAD-A1A5-48445B848338}"/>
              </a:ext>
            </a:extLst>
          </p:cNvPr>
          <p:cNvSpPr/>
          <p:nvPr/>
        </p:nvSpPr>
        <p:spPr>
          <a:xfrm>
            <a:off x="1519310" y="2475914"/>
            <a:ext cx="4079630" cy="347954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8F38E6D2-EE5E-4AB0-B627-F703A9EEE090}"/>
              </a:ext>
            </a:extLst>
          </p:cNvPr>
          <p:cNvSpPr/>
          <p:nvPr/>
        </p:nvSpPr>
        <p:spPr>
          <a:xfrm>
            <a:off x="3956537" y="292853"/>
            <a:ext cx="4278923" cy="984738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4B096-BA96-450E-AE9A-7ED8833D36D5}"/>
              </a:ext>
            </a:extLst>
          </p:cNvPr>
          <p:cNvSpPr txBox="1"/>
          <p:nvPr/>
        </p:nvSpPr>
        <p:spPr>
          <a:xfrm>
            <a:off x="4309402" y="354261"/>
            <a:ext cx="3573194" cy="92333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9415F-EC9C-4A09-85A7-C38C9CDF2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9" y="1338999"/>
            <a:ext cx="3455213" cy="4476306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CEADA89-1C11-4DB9-BDDC-A84D9DC645FC}"/>
              </a:ext>
            </a:extLst>
          </p:cNvPr>
          <p:cNvSpPr/>
          <p:nvPr/>
        </p:nvSpPr>
        <p:spPr>
          <a:xfrm>
            <a:off x="6723608" y="1441938"/>
            <a:ext cx="4614203" cy="4077063"/>
          </a:xfrm>
          <a:prstGeom prst="round2Diag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975CE-A9CD-4C44-8531-450CEB8D95EC}"/>
              </a:ext>
            </a:extLst>
          </p:cNvPr>
          <p:cNvSpPr txBox="1"/>
          <p:nvPr/>
        </p:nvSpPr>
        <p:spPr>
          <a:xfrm>
            <a:off x="6723608" y="1589649"/>
            <a:ext cx="4614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 সুন্দরবনের প্রাণী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 বাংলাদেশের দক্ষিণে রয়েছে ........................... আমাদের বাঁচাতে হবে।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8B472-7431-42A5-8A48-D8DE3BB89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7360" y="2432471"/>
            <a:ext cx="4115374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7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EADF82-006F-4A6A-B29F-A7E16192C110}"/>
              </a:ext>
            </a:extLst>
          </p:cNvPr>
          <p:cNvSpPr/>
          <p:nvPr/>
        </p:nvSpPr>
        <p:spPr>
          <a:xfrm>
            <a:off x="1457548" y="1702189"/>
            <a:ext cx="9276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প্রশ্ন করতে ও উত্তর দিতে পারবে।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412E9-6A73-4EEF-B988-91B73DE998EC}"/>
              </a:ext>
            </a:extLst>
          </p:cNvPr>
          <p:cNvSpPr/>
          <p:nvPr/>
        </p:nvSpPr>
        <p:spPr>
          <a:xfrm>
            <a:off x="1196999" y="2464597"/>
            <a:ext cx="100783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.1.2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ৈরী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27799-97D2-47E8-9E8B-B81B07E75820}"/>
              </a:ext>
            </a:extLst>
          </p:cNvPr>
          <p:cNvSpPr/>
          <p:nvPr/>
        </p:nvSpPr>
        <p:spPr>
          <a:xfrm>
            <a:off x="1196999" y="3767665"/>
            <a:ext cx="100783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াঠ্যপুস্তকের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রণে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সাবল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লভাবে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3B03D-476D-4C64-B926-01D9488AB908}"/>
              </a:ext>
            </a:extLst>
          </p:cNvPr>
          <p:cNvSpPr/>
          <p:nvPr/>
        </p:nvSpPr>
        <p:spPr>
          <a:xfrm>
            <a:off x="1056812" y="5214215"/>
            <a:ext cx="100783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.৬.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 ব্যবহার করে বাক্য লিখতে পারবে।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575701-C619-48C0-9534-631973255B84}"/>
              </a:ext>
            </a:extLst>
          </p:cNvPr>
          <p:cNvSpPr/>
          <p:nvPr/>
        </p:nvSpPr>
        <p:spPr>
          <a:xfrm>
            <a:off x="1828798" y="333874"/>
            <a:ext cx="91380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শিখণফল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45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B9D040-5C24-4BD6-AF41-CB9C40865CF2}"/>
              </a:ext>
            </a:extLst>
          </p:cNvPr>
          <p:cNvSpPr/>
          <p:nvPr/>
        </p:nvSpPr>
        <p:spPr>
          <a:xfrm>
            <a:off x="3420427" y="153797"/>
            <a:ext cx="535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62941-43CD-4480-AAF6-080E518CD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5" y="1060153"/>
            <a:ext cx="4808684" cy="270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055F1-4525-4668-A9EB-EA85F4D83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8" y="1060153"/>
            <a:ext cx="4468446" cy="2706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BBF8D-B219-4122-AB9A-47CB27C15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37" y="3958957"/>
            <a:ext cx="4356370" cy="22619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92C1D2-4DD7-4449-A2BF-6DD7F50D6E70}"/>
              </a:ext>
            </a:extLst>
          </p:cNvPr>
          <p:cNvSpPr/>
          <p:nvPr/>
        </p:nvSpPr>
        <p:spPr>
          <a:xfrm>
            <a:off x="7032954" y="4181538"/>
            <a:ext cx="36850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কোথাকার?</a:t>
            </a:r>
            <a:endParaRPr lang="en-US" sz="4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C6E02-6EE2-417D-A42E-9F8DC302FA7A}"/>
              </a:ext>
            </a:extLst>
          </p:cNvPr>
          <p:cNvSpPr/>
          <p:nvPr/>
        </p:nvSpPr>
        <p:spPr>
          <a:xfrm>
            <a:off x="6688803" y="5089961"/>
            <a:ext cx="43733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</a:t>
            </a:r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093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9A14F-54B4-498E-BA4C-22EB9C7BAB5C}"/>
              </a:ext>
            </a:extLst>
          </p:cNvPr>
          <p:cNvSpPr/>
          <p:nvPr/>
        </p:nvSpPr>
        <p:spPr>
          <a:xfrm>
            <a:off x="2463644" y="888250"/>
            <a:ext cx="70198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1702E6B-AC85-49F6-82E4-4969B405AB24}"/>
              </a:ext>
            </a:extLst>
          </p:cNvPr>
          <p:cNvSpPr/>
          <p:nvPr/>
        </p:nvSpPr>
        <p:spPr>
          <a:xfrm>
            <a:off x="284813" y="1873771"/>
            <a:ext cx="11377535" cy="4676932"/>
          </a:xfrm>
          <a:prstGeom prst="clou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CEF21-F984-4AF4-A999-3D53CFA1E92A}"/>
              </a:ext>
            </a:extLst>
          </p:cNvPr>
          <p:cNvSpPr/>
          <p:nvPr/>
        </p:nvSpPr>
        <p:spPr>
          <a:xfrm>
            <a:off x="2053651" y="2259129"/>
            <a:ext cx="783985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13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13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EF137-1072-4E13-9977-A99659E2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8" y="-56270"/>
            <a:ext cx="3533451" cy="1329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05976-7259-4A85-ABB6-F4ABEFD01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79" y="73278"/>
            <a:ext cx="3533451" cy="13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C2E380D-2E9B-435F-8DF0-D8A36680C439}"/>
              </a:ext>
            </a:extLst>
          </p:cNvPr>
          <p:cNvSpPr/>
          <p:nvPr/>
        </p:nvSpPr>
        <p:spPr>
          <a:xfrm>
            <a:off x="6096000" y="229773"/>
            <a:ext cx="5397306" cy="321915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23BEB1-69C1-4382-B1B0-30C99C91A1E7}"/>
              </a:ext>
            </a:extLst>
          </p:cNvPr>
          <p:cNvSpPr/>
          <p:nvPr/>
        </p:nvSpPr>
        <p:spPr>
          <a:xfrm>
            <a:off x="473613" y="229773"/>
            <a:ext cx="5096998" cy="321915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B12B7-FD29-469B-A4CF-E2BDA24E713C}"/>
              </a:ext>
            </a:extLst>
          </p:cNvPr>
          <p:cNvSpPr txBox="1"/>
          <p:nvPr/>
        </p:nvSpPr>
        <p:spPr>
          <a:xfrm>
            <a:off x="623667" y="3559124"/>
            <a:ext cx="10944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্রক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ঘেঁষে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ঠেছ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869B2-5BB6-45B0-99C2-0BB06636C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243"/>
            <a:ext cx="12192000" cy="77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8D349-C990-490F-90FE-A1A22D077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70" y="222272"/>
            <a:ext cx="5991005" cy="3549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532E0-6D31-4AEF-9532-465EEADF8CA9}"/>
              </a:ext>
            </a:extLst>
          </p:cNvPr>
          <p:cNvSpPr txBox="1"/>
          <p:nvPr/>
        </p:nvSpPr>
        <p:spPr>
          <a:xfrm>
            <a:off x="1021829" y="3822256"/>
            <a:ext cx="10148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 কোনো কোনো প্রাণীর সঙ্গে জড়িয়ে থাকে দেশের নাম বা জায়গার নাম। ক্যাঙ্গারু বললেই মনে পড়ে যায় অস্ট্রেলিয়ার কথা।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854F0B-2335-4D71-91C7-9AD3BCCBF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0580"/>
            <a:ext cx="12192000" cy="7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BE541-2B61-49DF-936C-44A84924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46" y="759814"/>
            <a:ext cx="3735206" cy="240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C32267-9448-42B8-AA9D-2E031214CEA3}"/>
              </a:ext>
            </a:extLst>
          </p:cNvPr>
          <p:cNvSpPr txBox="1"/>
          <p:nvPr/>
        </p:nvSpPr>
        <p:spPr>
          <a:xfrm>
            <a:off x="544643" y="3862389"/>
            <a:ext cx="11647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 বললেই মনে ভেসে ওঠে আফ্রিকার কথা।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B9FBF-B1B8-41E4-8D1E-6884FA84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5048250"/>
            <a:ext cx="1237488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661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Franklin Gothic Book</vt:lpstr>
      <vt:lpstr>Garamond</vt:lpstr>
      <vt:lpstr>Gill Sans MT</vt:lpstr>
      <vt:lpstr>NikoshBAN</vt:lpstr>
      <vt:lpstr>Tw Cen MT</vt:lpstr>
      <vt:lpstr>Wingdings 3</vt:lpstr>
      <vt:lpstr>Office Theme</vt:lpstr>
      <vt:lpstr>Organic</vt:lpstr>
      <vt:lpstr>Gallery</vt:lpstr>
      <vt:lpstr>Retrospect</vt:lpstr>
      <vt:lpstr>Slice</vt:lpstr>
      <vt:lpstr>Droplet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Basudebpur gps</cp:lastModifiedBy>
  <cp:revision>113</cp:revision>
  <dcterms:created xsi:type="dcterms:W3CDTF">2020-02-05T07:05:41Z</dcterms:created>
  <dcterms:modified xsi:type="dcterms:W3CDTF">2021-04-05T15:37:05Z</dcterms:modified>
</cp:coreProperties>
</file>