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93" r:id="rId4"/>
    <p:sldId id="295" r:id="rId5"/>
    <p:sldId id="283" r:id="rId6"/>
    <p:sldId id="268" r:id="rId7"/>
    <p:sldId id="288" r:id="rId8"/>
    <p:sldId id="296" r:id="rId9"/>
    <p:sldId id="297" r:id="rId10"/>
    <p:sldId id="289" r:id="rId11"/>
    <p:sldId id="308" r:id="rId12"/>
    <p:sldId id="299" r:id="rId13"/>
    <p:sldId id="298" r:id="rId14"/>
    <p:sldId id="310" r:id="rId15"/>
    <p:sldId id="311" r:id="rId16"/>
    <p:sldId id="302" r:id="rId17"/>
    <p:sldId id="300" r:id="rId18"/>
    <p:sldId id="303" r:id="rId19"/>
    <p:sldId id="305" r:id="rId20"/>
    <p:sldId id="30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A63127-5D37-4EFC-94A2-5A734BD4A5F2}">
          <p14:sldIdLst>
            <p14:sldId id="256"/>
            <p14:sldId id="257"/>
            <p14:sldId id="293"/>
            <p14:sldId id="295"/>
            <p14:sldId id="283"/>
            <p14:sldId id="268"/>
            <p14:sldId id="288"/>
            <p14:sldId id="296"/>
            <p14:sldId id="297"/>
            <p14:sldId id="289"/>
            <p14:sldId id="308"/>
            <p14:sldId id="299"/>
            <p14:sldId id="298"/>
            <p14:sldId id="310"/>
            <p14:sldId id="311"/>
            <p14:sldId id="302"/>
            <p14:sldId id="300"/>
            <p14:sldId id="303"/>
            <p14:sldId id="305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89587" autoAdjust="0"/>
  </p:normalViewPr>
  <p:slideViewPr>
    <p:cSldViewPr snapToGrid="0" showGuides="1">
      <p:cViewPr varScale="1">
        <p:scale>
          <a:sx n="67" d="100"/>
          <a:sy n="67" d="100"/>
        </p:scale>
        <p:origin x="786" y="60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2EF1F-A2D0-498C-91B2-C6E846592A7A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2CD0EE-EE3A-468C-AF6A-0D002CBD0D34}">
      <dgm:prSet phldrT="[Text]" phldr="1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 sz="3600" dirty="0">
            <a:solidFill>
              <a:schemeClr val="accent5">
                <a:lumMod val="60000"/>
                <a:lumOff val="40000"/>
              </a:schemeClr>
            </a:solidFill>
          </a:endParaRPr>
        </a:p>
      </dgm:t>
    </dgm:pt>
    <dgm:pt modelId="{D60959F0-2B11-4CBD-936E-05C136BE007C}" type="parTrans" cxnId="{C249417E-2A26-42D1-89BA-0EF47934B4E8}">
      <dgm:prSet/>
      <dgm:spPr/>
      <dgm:t>
        <a:bodyPr/>
        <a:lstStyle/>
        <a:p>
          <a:endParaRPr lang="en-US">
            <a:solidFill>
              <a:schemeClr val="accent5">
                <a:lumMod val="60000"/>
                <a:lumOff val="40000"/>
              </a:schemeClr>
            </a:solidFill>
          </a:endParaRPr>
        </a:p>
      </dgm:t>
    </dgm:pt>
    <dgm:pt modelId="{1241BFC6-354B-4A65-8543-C707774132FD}" type="sibTrans" cxnId="{C249417E-2A26-42D1-89BA-0EF47934B4E8}">
      <dgm:prSet/>
      <dgm:spPr/>
      <dgm:t>
        <a:bodyPr/>
        <a:lstStyle/>
        <a:p>
          <a:endParaRPr lang="en-US">
            <a:solidFill>
              <a:schemeClr val="accent5">
                <a:lumMod val="60000"/>
                <a:lumOff val="40000"/>
              </a:schemeClr>
            </a:solidFill>
          </a:endParaRPr>
        </a:p>
      </dgm:t>
    </dgm:pt>
    <dgm:pt modelId="{CAE8DB51-A4E5-4A1A-89DA-CB5EDC0F57DD}" type="pres">
      <dgm:prSet presAssocID="{DC72EF1F-A2D0-498C-91B2-C6E846592A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23DA71-E7C3-4679-9506-4C2A122EA366}" type="pres">
      <dgm:prSet presAssocID="{802CD0EE-EE3A-468C-AF6A-0D002CBD0D34}" presName="node" presStyleLbl="node1" presStyleIdx="0" presStyleCnt="1" custScaleX="187546" custScaleY="189881" custLinFactNeighborX="282" custLinFactNeighborY="-16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809C08-2F3E-4A7C-B557-6587EE4EEE12}" type="presOf" srcId="{DC72EF1F-A2D0-498C-91B2-C6E846592A7A}" destId="{CAE8DB51-A4E5-4A1A-89DA-CB5EDC0F57DD}" srcOrd="0" destOrd="0" presId="urn:microsoft.com/office/officeart/2005/8/layout/default"/>
    <dgm:cxn modelId="{C249417E-2A26-42D1-89BA-0EF47934B4E8}" srcId="{DC72EF1F-A2D0-498C-91B2-C6E846592A7A}" destId="{802CD0EE-EE3A-468C-AF6A-0D002CBD0D34}" srcOrd="0" destOrd="0" parTransId="{D60959F0-2B11-4CBD-936E-05C136BE007C}" sibTransId="{1241BFC6-354B-4A65-8543-C707774132FD}"/>
    <dgm:cxn modelId="{3360D6C3-04A3-4DEF-A868-00E7B69526FC}" type="presOf" srcId="{802CD0EE-EE3A-468C-AF6A-0D002CBD0D34}" destId="{8023DA71-E7C3-4679-9506-4C2A122EA366}" srcOrd="0" destOrd="0" presId="urn:microsoft.com/office/officeart/2005/8/layout/default"/>
    <dgm:cxn modelId="{657E58F9-4994-45E9-9BE8-1835121EDBA3}" type="presParOf" srcId="{CAE8DB51-A4E5-4A1A-89DA-CB5EDC0F57DD}" destId="{8023DA71-E7C3-4679-9506-4C2A122EA36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1F11A10-4532-44EE-B558-B3C266FEA1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CC7CA6-F425-4CA9-8454-3745E04E6E72}" type="pres">
      <dgm:prSet presAssocID="{31F11A10-4532-44EE-B558-B3C266FEA1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E0AE441-58CB-4CA8-B6F6-6663C128A47C}" type="presOf" srcId="{31F11A10-4532-44EE-B558-B3C266FEA1FC}" destId="{2ECC7CA6-F425-4CA9-8454-3745E04E6E7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4A88324-972F-4C71-BA4E-E3BBE2078FD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8A31A8-295A-4D5E-AA3F-1AB31D2C9C20}" type="pres">
      <dgm:prSet presAssocID="{74A88324-972F-4C71-BA4E-E3BBE2078F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2E7B98F-7FE9-4C83-8E0A-E75E656918D2}" type="presOf" srcId="{74A88324-972F-4C71-BA4E-E3BBE2078FD3}" destId="{8F8A31A8-295A-4D5E-AA3F-1AB31D2C9C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698E9C3-5DE0-4A6F-A630-33A70496EF3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2C7F63-50B6-40D6-BBCB-17E553A15F9E}" type="pres">
      <dgm:prSet presAssocID="{F698E9C3-5DE0-4A6F-A630-33A70496EF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CDF0EDF8-5F44-426E-B73B-9C68DC5E19A1}" type="presOf" srcId="{F698E9C3-5DE0-4A6F-A630-33A70496EF33}" destId="{072C7F63-50B6-40D6-BBCB-17E553A15F9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BF6DC8E-52B8-4E81-9105-21A6D8F33C1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2D6601-E983-4712-830B-713BAC8CCCAA}" type="pres">
      <dgm:prSet presAssocID="{6BF6DC8E-52B8-4E81-9105-21A6D8F33C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02945F3-8DD3-43AF-B32A-3AD309584029}" type="presOf" srcId="{6BF6DC8E-52B8-4E81-9105-21A6D8F33C14}" destId="{8D2D6601-E983-4712-830B-713BAC8CCCA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639FDE7-7731-42EF-9B58-D5B4AEEE59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472A7C-D1B6-4E6C-B27A-EDCB4CE7556F}" type="pres">
      <dgm:prSet presAssocID="{1639FDE7-7731-42EF-9B58-D5B4AEEE59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82439CF-C17C-4B4C-AC58-B241BB165A71}" type="presOf" srcId="{1639FDE7-7731-42EF-9B58-D5B4AEEE59BC}" destId="{28472A7C-D1B6-4E6C-B27A-EDCB4CE7556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7EEA54-4A07-4E57-855A-C2BE34BF6683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67D423-1FE1-4AB2-82EE-E1E6F0702AD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pPr algn="l"/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algn="l"/>
          <a:endParaRPr lang="en-US" sz="2400" b="1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endParaRPr lang="en-US" sz="2400" b="1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endParaRPr lang="en-US" sz="2400" b="1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endParaRPr lang="en-US" sz="2400" b="1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endParaRPr lang="en-US" sz="2400" b="1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                                  </a:t>
          </a:r>
          <a:endParaRPr lang="en-US" sz="2400" b="1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l"/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    </a:t>
          </a:r>
        </a:p>
        <a:p>
          <a:pPr algn="l"/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                                                                                     </a:t>
          </a:r>
        </a:p>
      </dgm:t>
    </dgm:pt>
    <dgm:pt modelId="{E38569C7-9A5B-4A0E-81F1-6401B6E7B268}" type="sibTrans" cxnId="{F45BC4E4-371B-4263-8379-D399F626D61C}">
      <dgm:prSet/>
      <dgm:spPr/>
      <dgm:t>
        <a:bodyPr/>
        <a:lstStyle/>
        <a:p>
          <a:endParaRPr lang="en-US"/>
        </a:p>
      </dgm:t>
    </dgm:pt>
    <dgm:pt modelId="{C13507FF-4D99-44B9-8694-65FBCF052157}" type="parTrans" cxnId="{F45BC4E4-371B-4263-8379-D399F626D61C}">
      <dgm:prSet/>
      <dgm:spPr/>
      <dgm:t>
        <a:bodyPr/>
        <a:lstStyle/>
        <a:p>
          <a:endParaRPr lang="en-US"/>
        </a:p>
      </dgm:t>
    </dgm:pt>
    <dgm:pt modelId="{C795FADC-3B48-460E-A84E-60FAB4D03E42}" type="pres">
      <dgm:prSet presAssocID="{F87EEA54-4A07-4E57-855A-C2BE34BF66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E04B1A-5EBE-4D1B-A6D6-C404024DCFFE}" type="pres">
      <dgm:prSet presAssocID="{D867D423-1FE1-4AB2-82EE-E1E6F0702AD3}" presName="node" presStyleLbl="node1" presStyleIdx="0" presStyleCnt="1" custScaleX="584140" custScaleY="516021" custLinFactNeighborX="2134" custLinFactNeighborY="-99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1ADA99-B5FB-4EE4-88EC-8CE9D6B65E0C}" type="presOf" srcId="{D867D423-1FE1-4AB2-82EE-E1E6F0702AD3}" destId="{4AE04B1A-5EBE-4D1B-A6D6-C404024DCFFE}" srcOrd="0" destOrd="0" presId="urn:microsoft.com/office/officeart/2005/8/layout/default"/>
    <dgm:cxn modelId="{9B50F805-51E2-4CB6-AF1E-B3491CBC9F8D}" type="presOf" srcId="{F87EEA54-4A07-4E57-855A-C2BE34BF6683}" destId="{C795FADC-3B48-460E-A84E-60FAB4D03E42}" srcOrd="0" destOrd="0" presId="urn:microsoft.com/office/officeart/2005/8/layout/default"/>
    <dgm:cxn modelId="{F45BC4E4-371B-4263-8379-D399F626D61C}" srcId="{F87EEA54-4A07-4E57-855A-C2BE34BF6683}" destId="{D867D423-1FE1-4AB2-82EE-E1E6F0702AD3}" srcOrd="0" destOrd="0" parTransId="{C13507FF-4D99-44B9-8694-65FBCF052157}" sibTransId="{E38569C7-9A5B-4A0E-81F1-6401B6E7B268}"/>
    <dgm:cxn modelId="{A555BC0B-9538-4D38-A2FC-06094267F7CA}" type="presParOf" srcId="{C795FADC-3B48-460E-A84E-60FAB4D03E42}" destId="{4AE04B1A-5EBE-4D1B-A6D6-C404024DCFF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1E18E7-8B74-433C-B479-297B4B255F0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8A715D-E6ED-4F56-B2C8-5D0BC98181A6}">
      <dgm:prSet phldrT="[Text]" phldr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0A1D4899-B230-4A39-9DB2-58B74D384D69}" type="parTrans" cxnId="{C291531A-A5EC-42EB-9C72-A53A033D042E}">
      <dgm:prSet/>
      <dgm:spPr/>
      <dgm:t>
        <a:bodyPr/>
        <a:lstStyle/>
        <a:p>
          <a:endParaRPr lang="en-US"/>
        </a:p>
      </dgm:t>
    </dgm:pt>
    <dgm:pt modelId="{24A51D26-9D8E-4F63-9CB5-F478486A1C19}" type="sibTrans" cxnId="{C291531A-A5EC-42EB-9C72-A53A033D042E}">
      <dgm:prSet/>
      <dgm:spPr/>
      <dgm:t>
        <a:bodyPr/>
        <a:lstStyle/>
        <a:p>
          <a:endParaRPr lang="en-US"/>
        </a:p>
      </dgm:t>
    </dgm:pt>
    <dgm:pt modelId="{AD90A096-B5CF-45EF-8DBD-0B410626C071}" type="pres">
      <dgm:prSet presAssocID="{281E18E7-8B74-433C-B479-297B4B255F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92435D-16F1-4FF5-A650-9ABADF737EC6}" type="pres">
      <dgm:prSet presAssocID="{8E8A715D-E6ED-4F56-B2C8-5D0BC98181A6}" presName="node" presStyleLbl="node1" presStyleIdx="0" presStyleCnt="1" custScaleX="448140" custScaleY="429077" custLinFactNeighborX="15755" custLinFactNeighborY="-3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4B666F-3D74-4749-951B-46965997B57C}" type="presOf" srcId="{281E18E7-8B74-433C-B479-297B4B255F00}" destId="{AD90A096-B5CF-45EF-8DBD-0B410626C071}" srcOrd="0" destOrd="0" presId="urn:microsoft.com/office/officeart/2005/8/layout/default"/>
    <dgm:cxn modelId="{38452001-F1E4-425F-A938-04A8A414ECDB}" type="presOf" srcId="{8E8A715D-E6ED-4F56-B2C8-5D0BC98181A6}" destId="{8592435D-16F1-4FF5-A650-9ABADF737EC6}" srcOrd="0" destOrd="0" presId="urn:microsoft.com/office/officeart/2005/8/layout/default"/>
    <dgm:cxn modelId="{C291531A-A5EC-42EB-9C72-A53A033D042E}" srcId="{281E18E7-8B74-433C-B479-297B4B255F00}" destId="{8E8A715D-E6ED-4F56-B2C8-5D0BC98181A6}" srcOrd="0" destOrd="0" parTransId="{0A1D4899-B230-4A39-9DB2-58B74D384D69}" sibTransId="{24A51D26-9D8E-4F63-9CB5-F478486A1C19}"/>
    <dgm:cxn modelId="{EE4C05FB-C146-43C8-A038-1EC790E24029}" type="presParOf" srcId="{AD90A096-B5CF-45EF-8DBD-0B410626C071}" destId="{8592435D-16F1-4FF5-A650-9ABADF737EC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0DFB87-5DA1-4EB8-9BE5-ACBC88A36FF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DB0893-904D-43F0-B31E-507E81A4BC7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n-US" sz="3600" dirty="0">
            <a:solidFill>
              <a:schemeClr val="tx1"/>
            </a:solidFill>
          </a:endParaRPr>
        </a:p>
      </dgm:t>
    </dgm:pt>
    <dgm:pt modelId="{D8D5B640-7269-4FF1-BFB8-E76E52F9D69A}" type="parTrans" cxnId="{94F74CD9-274D-4908-B0FD-A4F004CBE330}">
      <dgm:prSet/>
      <dgm:spPr/>
      <dgm:t>
        <a:bodyPr/>
        <a:lstStyle/>
        <a:p>
          <a:endParaRPr lang="en-US"/>
        </a:p>
      </dgm:t>
    </dgm:pt>
    <dgm:pt modelId="{B0C739CC-EA82-4B93-98AC-7814606D0046}" type="sibTrans" cxnId="{94F74CD9-274D-4908-B0FD-A4F004CBE330}">
      <dgm:prSet/>
      <dgm:spPr/>
      <dgm:t>
        <a:bodyPr/>
        <a:lstStyle/>
        <a:p>
          <a:endParaRPr lang="en-US"/>
        </a:p>
      </dgm:t>
    </dgm:pt>
    <dgm:pt modelId="{9D4F1DEB-51B7-4532-8229-9D2CC14E66B7}" type="pres">
      <dgm:prSet presAssocID="{920DFB87-5DA1-4EB8-9BE5-ACBC88A36F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5F80EF-229E-4228-A61E-4FD7DA5152FA}" type="pres">
      <dgm:prSet presAssocID="{7FDB0893-904D-43F0-B31E-507E81A4BC79}" presName="node" presStyleLbl="node1" presStyleIdx="0" presStyleCnt="1" custScaleY="84640" custLinFactNeighborX="3909" custLinFactNeighborY="-2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F74CD9-274D-4908-B0FD-A4F004CBE330}" srcId="{920DFB87-5DA1-4EB8-9BE5-ACBC88A36FF5}" destId="{7FDB0893-904D-43F0-B31E-507E81A4BC79}" srcOrd="0" destOrd="0" parTransId="{D8D5B640-7269-4FF1-BFB8-E76E52F9D69A}" sibTransId="{B0C739CC-EA82-4B93-98AC-7814606D0046}"/>
    <dgm:cxn modelId="{3E9ED4E4-807E-410D-B7D1-A15FCDB13D8E}" type="presOf" srcId="{920DFB87-5DA1-4EB8-9BE5-ACBC88A36FF5}" destId="{9D4F1DEB-51B7-4532-8229-9D2CC14E66B7}" srcOrd="0" destOrd="0" presId="urn:microsoft.com/office/officeart/2005/8/layout/default"/>
    <dgm:cxn modelId="{AA9A8A74-C127-4F12-A238-7159C685F270}" type="presOf" srcId="{7FDB0893-904D-43F0-B31E-507E81A4BC79}" destId="{3B5F80EF-229E-4228-A61E-4FD7DA5152FA}" srcOrd="0" destOrd="0" presId="urn:microsoft.com/office/officeart/2005/8/layout/default"/>
    <dgm:cxn modelId="{E22B618B-78BB-44D7-9DA2-60C727935087}" type="presParOf" srcId="{9D4F1DEB-51B7-4532-8229-9D2CC14E66B7}" destId="{3B5F80EF-229E-4228-A61E-4FD7DA5152F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0EAF46-B900-4EE8-91D8-869CA88CE5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179DC6-EC63-4FEB-94FD-47E9C4D75E5C}">
      <dgm:prSet phldrT="[Text]" phldr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1D6DFC04-F54B-4FDB-9620-E687914B2851}" type="parTrans" cxnId="{DDFAFEED-35E7-4847-A158-1DF5013A21B5}">
      <dgm:prSet/>
      <dgm:spPr/>
      <dgm:t>
        <a:bodyPr/>
        <a:lstStyle/>
        <a:p>
          <a:endParaRPr lang="en-US"/>
        </a:p>
      </dgm:t>
    </dgm:pt>
    <dgm:pt modelId="{F4876F5C-1300-450D-B675-7EB1B134E9A7}" type="sibTrans" cxnId="{DDFAFEED-35E7-4847-A158-1DF5013A21B5}">
      <dgm:prSet/>
      <dgm:spPr/>
      <dgm:t>
        <a:bodyPr/>
        <a:lstStyle/>
        <a:p>
          <a:endParaRPr lang="en-US"/>
        </a:p>
      </dgm:t>
    </dgm:pt>
    <dgm:pt modelId="{8D4B296E-DF9F-4D72-9012-9F161CC1E027}" type="pres">
      <dgm:prSet presAssocID="{0E0EAF46-B900-4EE8-91D8-869CA88CE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5DC45F-6E60-4C5B-A7CE-A168BB754F62}" type="pres">
      <dgm:prSet presAssocID="{52179DC6-EC63-4FEB-94FD-47E9C4D75E5C}" presName="node" presStyleLbl="node1" presStyleIdx="0" presStyleCnt="1" custScaleX="108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FAFEED-35E7-4847-A158-1DF5013A21B5}" srcId="{0E0EAF46-B900-4EE8-91D8-869CA88CE573}" destId="{52179DC6-EC63-4FEB-94FD-47E9C4D75E5C}" srcOrd="0" destOrd="0" parTransId="{1D6DFC04-F54B-4FDB-9620-E687914B2851}" sibTransId="{F4876F5C-1300-450D-B675-7EB1B134E9A7}"/>
    <dgm:cxn modelId="{E23B4FEF-B06C-4923-84CA-D2B604699AC8}" type="presOf" srcId="{0E0EAF46-B900-4EE8-91D8-869CA88CE573}" destId="{8D4B296E-DF9F-4D72-9012-9F161CC1E027}" srcOrd="0" destOrd="0" presId="urn:microsoft.com/office/officeart/2005/8/layout/default"/>
    <dgm:cxn modelId="{61AF58B3-09A3-4A9D-8B8E-AE58700243DB}" type="presOf" srcId="{52179DC6-EC63-4FEB-94FD-47E9C4D75E5C}" destId="{425DC45F-6E60-4C5B-A7CE-A168BB754F62}" srcOrd="0" destOrd="0" presId="urn:microsoft.com/office/officeart/2005/8/layout/default"/>
    <dgm:cxn modelId="{8E2EB5F8-FE08-411B-A9B1-A49993757F30}" type="presParOf" srcId="{8D4B296E-DF9F-4D72-9012-9F161CC1E027}" destId="{425DC45F-6E60-4C5B-A7CE-A168BB754F6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216606-A7F6-45D8-91DF-49DC6A35AEC2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FB5975-8913-450E-A8C3-16F99C2C8F93}" type="pres">
      <dgm:prSet presAssocID="{28216606-A7F6-45D8-91DF-49DC6A35AEC2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71B2D87E-1961-46D9-8EA7-9034C557E6DC}" type="presOf" srcId="{28216606-A7F6-45D8-91DF-49DC6A35AEC2}" destId="{6AFB5975-8913-450E-A8C3-16F99C2C8F93}" srcOrd="0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C67702-4CA2-4062-AC4E-AB65AED128A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  <dgm:t>
        <a:bodyPr/>
        <a:lstStyle/>
        <a:p>
          <a:endParaRPr lang="en-US"/>
        </a:p>
      </dgm:t>
    </dgm:pt>
    <dgm:pt modelId="{DBCC4B5F-543C-4B68-A841-0F55037F91CF}" type="pres">
      <dgm:prSet presAssocID="{D8C67702-4CA2-4062-AC4E-AB65AED128A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9E7CF-F834-4B94-8C67-D188F27DA394}" type="presOf" srcId="{D8C67702-4CA2-4062-AC4E-AB65AED128AA}" destId="{DBCC4B5F-543C-4B68-A841-0F55037F91C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4946296-4CAC-4FAA-9882-656632B8E96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EEF7B8-C234-4D71-94C7-4FB315BBF513}" type="pres">
      <dgm:prSet presAssocID="{64946296-4CAC-4FAA-9882-656632B8E9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D099C73-639C-4410-B46C-CA1DDFF95C69}" type="presOf" srcId="{64946296-4CAC-4FAA-9882-656632B8E961}" destId="{42EEF7B8-C234-4D71-94C7-4FB315BBF51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0102B3-9312-4ABF-9A31-5D0195B5B37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447A09-A647-49C1-BC32-4F11A65E671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endParaRPr lang="en-US" sz="3600" dirty="0"/>
        </a:p>
      </dgm:t>
    </dgm:pt>
    <dgm:pt modelId="{591FC17B-6380-4201-BFFD-6C42E3A629B9}" type="parTrans" cxnId="{FC7F4B6B-EAED-4443-BEF6-2655ABD72495}">
      <dgm:prSet/>
      <dgm:spPr/>
      <dgm:t>
        <a:bodyPr/>
        <a:lstStyle/>
        <a:p>
          <a:endParaRPr lang="en-US"/>
        </a:p>
      </dgm:t>
    </dgm:pt>
    <dgm:pt modelId="{C07AD45B-FD43-4F11-98C0-8FADFCD82577}" type="sibTrans" cxnId="{FC7F4B6B-EAED-4443-BEF6-2655ABD72495}">
      <dgm:prSet/>
      <dgm:spPr/>
      <dgm:t>
        <a:bodyPr/>
        <a:lstStyle/>
        <a:p>
          <a:endParaRPr lang="en-US"/>
        </a:p>
      </dgm:t>
    </dgm:pt>
    <dgm:pt modelId="{914BAC06-783E-41D3-AEF8-E5022C22D045}" type="pres">
      <dgm:prSet presAssocID="{240102B3-9312-4ABF-9A31-5D0195B5B3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A92534-D298-4CFB-BD8D-5826A656F4C3}" type="pres">
      <dgm:prSet presAssocID="{8D447A09-A647-49C1-BC32-4F11A65E6718}" presName="node" presStyleLbl="node1" presStyleIdx="0" presStyleCnt="1" custScaleX="112350" custScaleY="84725" custLinFactNeighborX="-68" custLinFactNeighborY="-37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0E878D-01CB-4BA9-9420-632264D742F6}" type="presOf" srcId="{240102B3-9312-4ABF-9A31-5D0195B5B378}" destId="{914BAC06-783E-41D3-AEF8-E5022C22D045}" srcOrd="0" destOrd="0" presId="urn:microsoft.com/office/officeart/2005/8/layout/default"/>
    <dgm:cxn modelId="{FC7F4B6B-EAED-4443-BEF6-2655ABD72495}" srcId="{240102B3-9312-4ABF-9A31-5D0195B5B378}" destId="{8D447A09-A647-49C1-BC32-4F11A65E6718}" srcOrd="0" destOrd="0" parTransId="{591FC17B-6380-4201-BFFD-6C42E3A629B9}" sibTransId="{C07AD45B-FD43-4F11-98C0-8FADFCD82577}"/>
    <dgm:cxn modelId="{28E0065E-C15D-473C-AF74-03F0C1BABD53}" type="presOf" srcId="{8D447A09-A647-49C1-BC32-4F11A65E6718}" destId="{54A92534-D298-4CFB-BD8D-5826A656F4C3}" srcOrd="0" destOrd="0" presId="urn:microsoft.com/office/officeart/2005/8/layout/default"/>
    <dgm:cxn modelId="{FA642022-B184-4CB1-8F0D-51C5979AC744}" type="presParOf" srcId="{914BAC06-783E-41D3-AEF8-E5022C22D045}" destId="{54A92534-D298-4CFB-BD8D-5826A656F4C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3DA71-E7C3-4679-9506-4C2A122EA366}">
      <dsp:nvSpPr>
        <dsp:cNvPr id="0" name=""/>
        <dsp:cNvSpPr/>
      </dsp:nvSpPr>
      <dsp:spPr>
        <a:xfrm>
          <a:off x="18522" y="0"/>
          <a:ext cx="10100837" cy="613595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solidFill>
              <a:schemeClr val="accent5">
                <a:lumMod val="60000"/>
                <a:lumOff val="40000"/>
              </a:schemeClr>
            </a:solidFill>
          </a:endParaRPr>
        </a:p>
      </dsp:txBody>
      <dsp:txXfrm>
        <a:off x="18522" y="0"/>
        <a:ext cx="10100837" cy="61359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04B1A-5EBE-4D1B-A6D6-C404024DCFFE}">
      <dsp:nvSpPr>
        <dsp:cNvPr id="0" name=""/>
        <dsp:cNvSpPr/>
      </dsp:nvSpPr>
      <dsp:spPr>
        <a:xfrm>
          <a:off x="160821" y="0"/>
          <a:ext cx="11496045" cy="6093265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                                  </a:t>
          </a:r>
          <a:endParaRPr lang="en-US" sz="2400" b="1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  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                                                                                    </a:t>
          </a:r>
        </a:p>
      </dsp:txBody>
      <dsp:txXfrm>
        <a:off x="160821" y="0"/>
        <a:ext cx="11496045" cy="60932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1732E-3CC4-4DC3-809A-FD8797F8E01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165B-B7EC-4234-9764-7EFA8FF85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7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165B-B7EC-4234-9764-7EFA8FF859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13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165B-B7EC-4234-9764-7EFA8FF859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04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165B-B7EC-4234-9764-7EFA8FF859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9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165B-B7EC-4234-9764-7EFA8FF859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30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165B-B7EC-4234-9764-7EFA8FF859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62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165B-B7EC-4234-9764-7EFA8FF859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4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6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2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0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8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2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2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5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8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5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A7C18-5FA9-44DA-B0FF-4417C236C71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7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A7C18-5FA9-44DA-B0FF-4417C236C71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AFDAD-3806-4D2A-AEC1-CF449772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7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diagramLayout" Target="../diagrams/layout10.xml"/><Relationship Id="rId7" Type="http://schemas.openxmlformats.org/officeDocument/2006/relationships/image" Target="../media/image14.jp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6.jp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diagramLayout" Target="../diagrams/layout12.xml"/><Relationship Id="rId7" Type="http://schemas.openxmlformats.org/officeDocument/2006/relationships/image" Target="../media/image2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4.jp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Layout" Target="../diagrams/layout5.xml"/><Relationship Id="rId7" Type="http://schemas.openxmlformats.org/officeDocument/2006/relationships/image" Target="../media/image6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diagramLayout" Target="../diagrams/layout8.xml"/><Relationship Id="rId7" Type="http://schemas.openxmlformats.org/officeDocument/2006/relationships/image" Target="../media/image9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10" Type="http://schemas.openxmlformats.org/officeDocument/2006/relationships/image" Target="../media/image12.png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20861"/>
            <a:ext cx="9144000" cy="29891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5152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50981086"/>
              </p:ext>
            </p:extLst>
          </p:nvPr>
        </p:nvGraphicFramePr>
        <p:xfrm>
          <a:off x="1524000" y="520860"/>
          <a:ext cx="10119360" cy="6135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900113" y="345282"/>
            <a:ext cx="10972799" cy="6329362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57274" y="520860"/>
            <a:ext cx="10672764" cy="59942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00150" y="700088"/>
            <a:ext cx="10344150" cy="567213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338262" y="857250"/>
            <a:ext cx="9977438" cy="53721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419" y="2004164"/>
            <a:ext cx="5851841" cy="320774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TextBox 11"/>
          <p:cNvSpPr txBox="1"/>
          <p:nvPr/>
        </p:nvSpPr>
        <p:spPr>
          <a:xfrm>
            <a:off x="3118981" y="1077239"/>
            <a:ext cx="6914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আজকের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মাল্টিমিডিয়া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ক্লাসে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65924" y="5386192"/>
            <a:ext cx="2693096" cy="764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স্বাগতম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465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57724007"/>
              </p:ext>
            </p:extLst>
          </p:nvPr>
        </p:nvGraphicFramePr>
        <p:xfrm>
          <a:off x="1631949" y="705379"/>
          <a:ext cx="922500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rame 3"/>
          <p:cNvSpPr/>
          <p:nvPr/>
        </p:nvSpPr>
        <p:spPr>
          <a:xfrm>
            <a:off x="641908" y="89587"/>
            <a:ext cx="11268076" cy="6529388"/>
          </a:xfrm>
          <a:prstGeom prst="fram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Not Equal 4"/>
          <p:cNvSpPr/>
          <p:nvPr/>
        </p:nvSpPr>
        <p:spPr>
          <a:xfrm>
            <a:off x="4193381" y="1100138"/>
            <a:ext cx="4057650" cy="914400"/>
          </a:xfrm>
          <a:prstGeom prst="mathNotEqual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71650" y="2014538"/>
            <a:ext cx="8886825" cy="31432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 চিঠি প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ত্রের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বিভিন্ন প্রকারভেদ হয়?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প্রসঙ্গ ও কাঠামো অনুসারে পত্রকে কয় শ্রেণিতে ভাগ করা যায়? </a:t>
            </a:r>
          </a:p>
          <a:p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5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875" y="185739"/>
            <a:ext cx="11887200" cy="6543674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378618" y="371476"/>
            <a:ext cx="11415713" cy="6172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552" y="1855404"/>
            <a:ext cx="3837336" cy="30046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538586" y="2141951"/>
            <a:ext cx="4083485" cy="2677656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numCol="1" rtlCol="0">
            <a:spAutoFit/>
          </a:bodyPr>
          <a:lstStyle/>
          <a:p>
            <a:pPr algn="just"/>
            <a:r>
              <a:rPr lang="en-US" sz="2800" dirty="0" err="1" smtClean="0"/>
              <a:t>আমাদের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ব্যবহারিক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জীবনে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চিঠি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পত্রের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গুরুত্বপূর্ণ</a:t>
            </a:r>
            <a:r>
              <a:rPr lang="en-US" sz="2800" dirty="0" smtClean="0"/>
              <a:t> </a:t>
            </a:r>
            <a:r>
              <a:rPr lang="en-US" sz="2800" dirty="0" err="1" smtClean="0"/>
              <a:t>ভূমিকা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রয়েছে</a:t>
            </a:r>
            <a:r>
              <a:rPr lang="en-US" sz="2800" dirty="0" smtClean="0"/>
              <a:t>। </a:t>
            </a:r>
            <a:r>
              <a:rPr lang="en-US" sz="2800" dirty="0" err="1" smtClean="0"/>
              <a:t>পত্র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মাধ্যমে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মানুষের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রুচি</a:t>
            </a:r>
            <a:r>
              <a:rPr lang="en-US" sz="2800" dirty="0" smtClean="0"/>
              <a:t> ও </a:t>
            </a:r>
            <a:r>
              <a:rPr lang="en-US" sz="2800" dirty="0" err="1" smtClean="0"/>
              <a:t>ব্যক্তিত্বের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বিকাশ</a:t>
            </a:r>
            <a:r>
              <a:rPr lang="en-US" sz="2800" dirty="0" smtClean="0"/>
              <a:t> </a:t>
            </a:r>
            <a:r>
              <a:rPr lang="en-US" sz="2800" dirty="0" err="1" smtClean="0"/>
              <a:t>ঘটে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772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43349155"/>
              </p:ext>
            </p:extLst>
          </p:nvPr>
        </p:nvGraphicFramePr>
        <p:xfrm>
          <a:off x="2032000" y="719667"/>
          <a:ext cx="9839960" cy="5178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28589" y="142876"/>
            <a:ext cx="11787186" cy="65722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342900" y="350045"/>
            <a:ext cx="11334750" cy="61579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wn Ribbon 9"/>
          <p:cNvSpPr/>
          <p:nvPr/>
        </p:nvSpPr>
        <p:spPr>
          <a:xfrm>
            <a:off x="3673318" y="4946243"/>
            <a:ext cx="4643438" cy="974660"/>
          </a:xfrm>
          <a:prstGeom prst="ribbon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আমন্ত্রন পত্র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696" y="1077238"/>
            <a:ext cx="3482982" cy="322143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84" y="1077238"/>
            <a:ext cx="3417076" cy="327568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82777161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44336205"/>
              </p:ext>
            </p:extLst>
          </p:nvPr>
        </p:nvGraphicFramePr>
        <p:xfrm>
          <a:off x="2032000" y="719666"/>
          <a:ext cx="98704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42875" y="128589"/>
            <a:ext cx="11872913" cy="660082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0038" y="285750"/>
            <a:ext cx="11587162" cy="6257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4650581" y="378618"/>
            <a:ext cx="2857500" cy="1042987"/>
          </a:xfrm>
          <a:prstGeom prst="cloud">
            <a:avLst/>
          </a:prstGeom>
          <a:ln w="34925">
            <a:solidFill>
              <a:srgbClr val="00206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Wave 6"/>
          <p:cNvSpPr/>
          <p:nvPr/>
        </p:nvSpPr>
        <p:spPr>
          <a:xfrm>
            <a:off x="428625" y="1514473"/>
            <a:ext cx="11329989" cy="4857752"/>
          </a:xfrm>
          <a:prstGeom prst="wave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চিঠির মাধ্যমে মানুষের কী কী প্রকাশ ঘটে? বর্ণনা কর।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পত্র লিখনের গুরুত্ব উল্লেখ পূর্বক চিঠির বিভিন্ন অংশ বর্ণনা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890" y="570330"/>
            <a:ext cx="2857500" cy="13663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365993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4" y="128587"/>
            <a:ext cx="11801475" cy="657225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5767" y="328612"/>
            <a:ext cx="11329987" cy="6172199"/>
          </a:xfrm>
          <a:prstGeom prst="rect">
            <a:avLst/>
          </a:prstGeom>
          <a:solidFill>
            <a:schemeClr val="bg1"/>
          </a:solidFill>
          <a:ln w="3492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7400" y="4504832"/>
            <a:ext cx="2619375" cy="181639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অফিসিয়াল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চিঠি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665" y="715584"/>
            <a:ext cx="3393494" cy="51388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00" y="2464918"/>
            <a:ext cx="2658576" cy="18995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01" y="625451"/>
            <a:ext cx="2619375" cy="1743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238" y="715584"/>
            <a:ext cx="3429696" cy="52593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0948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75" y="171450"/>
            <a:ext cx="11887200" cy="650081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1475" y="357188"/>
            <a:ext cx="11430000" cy="607218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57212" y="557212"/>
            <a:ext cx="11058526" cy="57292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7225" y="671513"/>
            <a:ext cx="10815637" cy="54578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63002" y="1393559"/>
            <a:ext cx="4494847" cy="4135704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মানপত্র</a:t>
            </a:r>
          </a:p>
          <a:p>
            <a:pPr algn="ct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Donut 8"/>
          <p:cNvSpPr/>
          <p:nvPr/>
        </p:nvSpPr>
        <p:spPr>
          <a:xfrm>
            <a:off x="1471613" y="1393559"/>
            <a:ext cx="3655457" cy="1537664"/>
          </a:xfrm>
          <a:prstGeom prst="donut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396" y="1526902"/>
            <a:ext cx="3016502" cy="37327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815" y="2811132"/>
            <a:ext cx="3619815" cy="118129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377" y="3992425"/>
            <a:ext cx="3619815" cy="124487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2" name="TextBox 11"/>
          <p:cNvSpPr txBox="1"/>
          <p:nvPr/>
        </p:nvSpPr>
        <p:spPr>
          <a:xfrm>
            <a:off x="1757359" y="4614861"/>
            <a:ext cx="305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অভিনন্দন</a:t>
            </a:r>
            <a:r>
              <a:rPr lang="en-US" sz="2400" dirty="0" smtClean="0">
                <a:solidFill>
                  <a:srgbClr val="FF0000"/>
                </a:solidFill>
              </a:rPr>
              <a:t> ও </a:t>
            </a:r>
            <a:r>
              <a:rPr lang="en-US" sz="2400" dirty="0" err="1" smtClean="0">
                <a:solidFill>
                  <a:srgbClr val="FF0000"/>
                </a:solidFill>
              </a:rPr>
              <a:t>শুভেচ্ছা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7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44166994"/>
              </p:ext>
            </p:extLst>
          </p:nvPr>
        </p:nvGraphicFramePr>
        <p:xfrm>
          <a:off x="895350" y="215900"/>
          <a:ext cx="10869930" cy="590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434840" y="2080260"/>
            <a:ext cx="7117080" cy="3505200"/>
          </a:xfrm>
          <a:prstGeom prst="roundRect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প্রনাম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নিবেন।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ছাত্রা বাসে পৌছেছি।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অর্ধ – বার্ষিক পরীক্ষা 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-----------------------------------------------------------------------------------------------------------------------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আমি ভাল আছি।</a:t>
            </a:r>
            <a:endParaRPr lang="en-US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জন্য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আশীর্বাদ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করবেন।  মাকে আমার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প্রনাম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দিবেন।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 </a:t>
            </a:r>
          </a:p>
          <a:p>
            <a:pPr algn="r"/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আপনার স্নেহের </a:t>
            </a:r>
          </a:p>
          <a:p>
            <a:pPr algn="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মুগ্ধ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58200" y="609600"/>
            <a:ext cx="3093720" cy="120015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মুগ্ধ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তারিখ- ০৫/০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7720" y="306705"/>
            <a:ext cx="1409700" cy="120015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6795" y="2001603"/>
            <a:ext cx="2724150" cy="1102996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শ্রদ্ধেয়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-1028700" y="-895350"/>
            <a:ext cx="14058900" cy="8305799"/>
          </a:xfrm>
          <a:prstGeom prst="frame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623427"/>
            <a:ext cx="2724150" cy="914400"/>
          </a:xfrm>
          <a:prstGeom prst="roundRect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 চিঠি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368" y="493975"/>
            <a:ext cx="1112404" cy="8256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70" y="3732325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7931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34637227"/>
              </p:ext>
            </p:extLst>
          </p:nvPr>
        </p:nvGraphicFramePr>
        <p:xfrm>
          <a:off x="2032000" y="719666"/>
          <a:ext cx="945896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" y="190500"/>
            <a:ext cx="11811000" cy="641985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" y="400050"/>
            <a:ext cx="11353800" cy="6000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438650" y="590550"/>
            <a:ext cx="2895600" cy="8001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মঙ্গলসূচক শব্দ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00450" y="3905250"/>
            <a:ext cx="2895600" cy="8001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 বক্তব্য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57250" y="2209800"/>
            <a:ext cx="3162300" cy="8001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সম্ভাষণ রীতি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শ্রদ্ধাভাজন/বন্ধু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62950" y="1809750"/>
            <a:ext cx="2895600" cy="8001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স্থ্যান ও তারিখ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53300" y="5095875"/>
            <a:ext cx="2895600" cy="8001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স্বাক্ষর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733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81169513"/>
              </p:ext>
            </p:extLst>
          </p:nvPr>
        </p:nvGraphicFramePr>
        <p:xfrm>
          <a:off x="1910080" y="67394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rame 4"/>
          <p:cNvSpPr/>
          <p:nvPr/>
        </p:nvSpPr>
        <p:spPr>
          <a:xfrm>
            <a:off x="900112" y="285752"/>
            <a:ext cx="10387013" cy="6429374"/>
          </a:xfrm>
          <a:prstGeom prst="fram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95400"/>
            <a:ext cx="8362950" cy="44005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0" name="Straight Connector 9"/>
          <p:cNvCxnSpPr/>
          <p:nvPr/>
        </p:nvCxnSpPr>
        <p:spPr>
          <a:xfrm>
            <a:off x="6134100" y="3524250"/>
            <a:ext cx="873918" cy="890589"/>
          </a:xfrm>
          <a:prstGeom prst="lin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33600" y="2724150"/>
            <a:ext cx="314325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প্রেরক-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নামঃ-পূজা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গ্রাম+ডাকঃ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৫৫৪০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83793" y="2750344"/>
            <a:ext cx="314325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প্রাপক-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নাম—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মুগ্ধ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ঃভান্ডারদহ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ডাকঃ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Quad Arrow 3"/>
          <p:cNvSpPr/>
          <p:nvPr/>
        </p:nvSpPr>
        <p:spPr>
          <a:xfrm>
            <a:off x="5354907" y="3198687"/>
            <a:ext cx="1216152" cy="1216152"/>
          </a:xfrm>
          <a:prstGeom prst="quadArrow">
            <a:avLst/>
          </a:prstGeom>
          <a:ln w="285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5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313" y="128588"/>
            <a:ext cx="11744325" cy="658653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4337" y="414338"/>
            <a:ext cx="11329987" cy="597217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57212" y="564356"/>
            <a:ext cx="11058525" cy="567213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4879180" y="757238"/>
            <a:ext cx="2821784" cy="1057276"/>
          </a:xfrm>
          <a:prstGeom prst="cloud">
            <a:avLst/>
          </a:prstGeom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মূল্যায়ন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Horizontal Scroll 10"/>
          <p:cNvSpPr/>
          <p:nvPr/>
        </p:nvSpPr>
        <p:spPr>
          <a:xfrm>
            <a:off x="807243" y="1814514"/>
            <a:ext cx="10544174" cy="3950493"/>
          </a:xfrm>
          <a:prstGeom prst="horizontalScroll">
            <a:avLst/>
          </a:prstGeom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পত্রলিখন কী?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কাঠামো অনুসারে পত্রকে কয় শ্রেণিতে ভাগ করা যায়?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 চিঠির কয়টি অংশ?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5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92725556"/>
              </p:ext>
            </p:extLst>
          </p:nvPr>
        </p:nvGraphicFramePr>
        <p:xfrm>
          <a:off x="182081" y="365761"/>
          <a:ext cx="11733693" cy="609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542925" y="514350"/>
            <a:ext cx="11087100" cy="57578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3916" y="1854470"/>
            <a:ext cx="3600773" cy="3425123"/>
          </a:xfrm>
          <a:prstGeom prst="round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সন্তোষ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বর্মা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মোবাঃ ০১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৭৬৮৯২৬৬৫৮</a:t>
            </a:r>
            <a:endParaRPr lang="bn-BD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b="1" dirty="0" smtClean="0">
                <a:cs typeface="NikoshBAN" panose="02000000000000000000" pitchFamily="2" charset="0"/>
              </a:rPr>
              <a:t>santoshbarman4329@gmail.com</a:t>
            </a:r>
            <a:endParaRPr lang="en-US" sz="2000" b="1" dirty="0"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14689" y="1854470"/>
            <a:ext cx="3600773" cy="3425123"/>
          </a:xfrm>
          <a:prstGeom prst="round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b="1" dirty="0"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115461" y="1854470"/>
            <a:ext cx="3475066" cy="3425123"/>
          </a:xfrm>
          <a:prstGeom prst="round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২য় পত্র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(চিঠি পত্র)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নবম-দশম শ্রেণি 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তারিখঃ০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BD" sz="2400" b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03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21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00125" y="814702"/>
            <a:ext cx="10401300" cy="914400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534" y="2029454"/>
            <a:ext cx="2702714" cy="29559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98497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50" y="142875"/>
            <a:ext cx="11858625" cy="65722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78618" y="335754"/>
            <a:ext cx="11444287" cy="6224329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2-Point Star 3"/>
          <p:cNvSpPr/>
          <p:nvPr/>
        </p:nvSpPr>
        <p:spPr>
          <a:xfrm>
            <a:off x="4507705" y="471488"/>
            <a:ext cx="3764758" cy="1171575"/>
          </a:xfrm>
          <a:prstGeom prst="star32">
            <a:avLst/>
          </a:prstGeom>
          <a:ln>
            <a:solidFill>
              <a:srgbClr val="FF000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বাড়ির কাজ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32-Point Star 5"/>
          <p:cNvSpPr/>
          <p:nvPr/>
        </p:nvSpPr>
        <p:spPr>
          <a:xfrm rot="20812897">
            <a:off x="698957" y="1882638"/>
            <a:ext cx="10414670" cy="4386740"/>
          </a:xfrm>
          <a:prstGeom prst="star32">
            <a:avLst/>
          </a:prstGeom>
          <a:ln>
            <a:solidFill>
              <a:srgbClr val="00206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OffAxis2Lef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ঐতিহাসিক স্থান ভ্রমনের অভিজ্ঞতা  জানিয়ে বন্ধুকে চিঠি লিখ।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82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36914831"/>
              </p:ext>
            </p:extLst>
          </p:nvPr>
        </p:nvGraphicFramePr>
        <p:xfrm>
          <a:off x="2032000" y="1085850"/>
          <a:ext cx="8128000" cy="5052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985963" y="1002478"/>
            <a:ext cx="8286750" cy="50244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134485" y="4914944"/>
            <a:ext cx="2314574" cy="914400"/>
          </a:xfrm>
          <a:prstGeom prst="round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ডাকঘরের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1171575" y="171451"/>
            <a:ext cx="10001251" cy="6686549"/>
          </a:xfrm>
          <a:prstGeom prst="fram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4729162" y="1171575"/>
            <a:ext cx="2886075" cy="914400"/>
          </a:xfrm>
          <a:prstGeom prst="doubleWave">
            <a:avLst/>
          </a:prstGeom>
          <a:ln w="34925">
            <a:solidFill>
              <a:srgbClr val="00B05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ছবিটি কিসের?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1" y="2397856"/>
            <a:ext cx="4297680" cy="2402832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9" name="Rounded Rectangle 8"/>
          <p:cNvSpPr/>
          <p:nvPr/>
        </p:nvSpPr>
        <p:spPr>
          <a:xfrm>
            <a:off x="6172199" y="2085975"/>
            <a:ext cx="3943350" cy="914400"/>
          </a:xfrm>
          <a:prstGeom prst="round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যোগাযোগের মাধ্যম কী?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214" y="3126833"/>
            <a:ext cx="2941320" cy="1386840"/>
          </a:xfrm>
          <a:prstGeom prst="rect">
            <a:avLst/>
          </a:prstGeom>
          <a:ln w="3492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3" name="Up Arrow Callout 12"/>
          <p:cNvSpPr/>
          <p:nvPr/>
        </p:nvSpPr>
        <p:spPr>
          <a:xfrm>
            <a:off x="6637497" y="4278428"/>
            <a:ext cx="2941319" cy="1273032"/>
          </a:xfrm>
          <a:prstGeom prst="upArrowCallout">
            <a:avLst/>
          </a:prstGeom>
          <a:ln>
            <a:solidFill>
              <a:srgbClr val="00B05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পত্রলিখন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586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15641331"/>
              </p:ext>
            </p:extLst>
          </p:nvPr>
        </p:nvGraphicFramePr>
        <p:xfrm>
          <a:off x="2031999" y="719666"/>
          <a:ext cx="874077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rame 4"/>
          <p:cNvSpPr/>
          <p:nvPr/>
        </p:nvSpPr>
        <p:spPr>
          <a:xfrm>
            <a:off x="942975" y="0"/>
            <a:ext cx="10972800" cy="6629400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57450" y="2464594"/>
            <a:ext cx="8043863" cy="2286000"/>
          </a:xfrm>
          <a:prstGeom prst="roundRect">
            <a:avLst/>
          </a:prstGeom>
          <a:ln w="34925"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907506" y="2686050"/>
            <a:ext cx="7043737" cy="1843088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32-Point Star 7"/>
          <p:cNvSpPr/>
          <p:nvPr/>
        </p:nvSpPr>
        <p:spPr>
          <a:xfrm>
            <a:off x="4629148" y="2730674"/>
            <a:ext cx="3600452" cy="1709118"/>
          </a:xfrm>
          <a:prstGeom prst="star32">
            <a:avLst/>
          </a:prstGeom>
          <a:ln>
            <a:solidFill>
              <a:srgbClr val="00206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পত্রলিখন”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663" y="1181782"/>
            <a:ext cx="2172580" cy="106135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Lef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32376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-38100"/>
            <a:ext cx="12192001" cy="6857999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5738" y="114300"/>
            <a:ext cx="11801475" cy="645794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625" y="300037"/>
            <a:ext cx="11315700" cy="6086474"/>
          </a:xfrm>
          <a:prstGeom prst="rect">
            <a:avLst/>
          </a:prstGeom>
          <a:solidFill>
            <a:schemeClr val="bg1"/>
          </a:solidFill>
          <a:ln w="3492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শিখনফল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পত্র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লিখন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তা বলতে পারবে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চিঠি পত্রের প্রকারভেদ লিখতে পারবে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“কুশলাদি বিনিময়ে চিঠি-পত্রের ভূমিকা খুবই গুরুত্বপূর্ণ”- ব্যাখ্যা করতে পারবে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Donut 6"/>
          <p:cNvSpPr/>
          <p:nvPr/>
        </p:nvSpPr>
        <p:spPr>
          <a:xfrm>
            <a:off x="4486276" y="1285875"/>
            <a:ext cx="3200400" cy="1328738"/>
          </a:xfrm>
          <a:prstGeom prst="donu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RelaxedModerately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85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6383"/>
            <a:ext cx="10515600" cy="14443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4745" y="379331"/>
            <a:ext cx="5659055" cy="57743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070574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158701"/>
            <a:ext cx="10515600" cy="59072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13" name="Plaque 12"/>
          <p:cNvSpPr/>
          <p:nvPr/>
        </p:nvSpPr>
        <p:spPr>
          <a:xfrm>
            <a:off x="6999510" y="449674"/>
            <a:ext cx="4191004" cy="5544725"/>
          </a:xfrm>
          <a:prstGeom prst="plaqu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 ও   সামাজিক নানা  প্রয়োজনে আত্নীয় ,বন্ধুর সঙ্গে যোগাযোগ এবং সংবাদ পত্র  আদান- প্রদানের মাধ্যম হিসাবে অফিস –আদালত ও প্রাতিষ্ঠানিক কাজ চিঠিপত্রের লিখনকে  পত্রলিখন বলা হয়।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284" y="587461"/>
            <a:ext cx="4622105" cy="25543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284" y="3482959"/>
            <a:ext cx="4622105" cy="21918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0313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44816506"/>
              </p:ext>
            </p:extLst>
          </p:nvPr>
        </p:nvGraphicFramePr>
        <p:xfrm>
          <a:off x="2031999" y="308919"/>
          <a:ext cx="9682206" cy="6116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269" y="192881"/>
            <a:ext cx="11701462" cy="64722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একক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একক কাজ </a:t>
            </a:r>
          </a:p>
          <a:p>
            <a:pPr algn="ctr"/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ানা প্রয়োজনে আমাদের কী লিখতে হয়?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কাগজের পাতায় লিখতে হয় তার নাম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5" name="Donut 4"/>
          <p:cNvSpPr/>
          <p:nvPr/>
        </p:nvSpPr>
        <p:spPr>
          <a:xfrm>
            <a:off x="4759891" y="1665962"/>
            <a:ext cx="3244242" cy="1152394"/>
          </a:xfrm>
          <a:prstGeom prst="donut">
            <a:avLst/>
          </a:prstGeom>
          <a:ln>
            <a:solidFill>
              <a:srgbClr val="002060"/>
            </a:solidFill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672" y="3762359"/>
            <a:ext cx="3105492" cy="19994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27678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2053083"/>
              </p:ext>
            </p:extLst>
          </p:nvPr>
        </p:nvGraphicFramePr>
        <p:xfrm>
          <a:off x="2032000" y="719666"/>
          <a:ext cx="98704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rame 2"/>
          <p:cNvSpPr/>
          <p:nvPr/>
        </p:nvSpPr>
        <p:spPr>
          <a:xfrm>
            <a:off x="0" y="0"/>
            <a:ext cx="12192000" cy="6736080"/>
          </a:xfrm>
          <a:prstGeom prst="frame">
            <a:avLst/>
          </a:prstGeom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9656" y="1017746"/>
            <a:ext cx="10072688" cy="4700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 চিঠি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আবেদন পত্র ও দরখাস্ত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সংবাদ পত্রের প্রকাশের চি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মানপত্র ও স্মারকলিপি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 বা ব্যাবসায়িক প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আমন্ত্রন বা নিমন্ত্রণ পত্র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86363" y="1143000"/>
            <a:ext cx="394335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চিঠি পত্রের প্রকারভেদ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85580111"/>
              </p:ext>
            </p:extLst>
          </p:nvPr>
        </p:nvGraphicFramePr>
        <p:xfrm>
          <a:off x="2032000" y="719666"/>
          <a:ext cx="99466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57164" y="0"/>
            <a:ext cx="11830050" cy="6586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9730" y="214312"/>
            <a:ext cx="11375230" cy="6157911"/>
          </a:xfrm>
          <a:prstGeom prst="rect">
            <a:avLst/>
          </a:prstGeom>
          <a:ln w="3492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600074" y="528637"/>
            <a:ext cx="4471989" cy="1857376"/>
          </a:xfrm>
          <a:prstGeom prst="ribbon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ক্তিগত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চিঠি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Ribbon 7"/>
          <p:cNvSpPr/>
          <p:nvPr/>
        </p:nvSpPr>
        <p:spPr>
          <a:xfrm>
            <a:off x="600074" y="3901472"/>
            <a:ext cx="4471989" cy="1857376"/>
          </a:xfrm>
          <a:prstGeom prst="ribbon">
            <a:avLst/>
          </a:prstGeom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আবেদন পত্র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দরখাস্ত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9167" r="-677" b="25833"/>
          <a:stretch/>
        </p:blipFill>
        <p:spPr>
          <a:xfrm>
            <a:off x="8669381" y="585487"/>
            <a:ext cx="2616569" cy="254875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993" y="649842"/>
            <a:ext cx="2834079" cy="201820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943" y="3707704"/>
            <a:ext cx="2804634" cy="189143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465" y="3582444"/>
            <a:ext cx="2857501" cy="255588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791920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422</Words>
  <Application>Microsoft Office PowerPoint</Application>
  <PresentationFormat>Widescreen</PresentationFormat>
  <Paragraphs>113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Monotype Corsiva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nozrul</dc:creator>
  <cp:lastModifiedBy>MY</cp:lastModifiedBy>
  <cp:revision>1845</cp:revision>
  <dcterms:created xsi:type="dcterms:W3CDTF">2016-01-18T13:16:44Z</dcterms:created>
  <dcterms:modified xsi:type="dcterms:W3CDTF">2021-04-05T16:06:56Z</dcterms:modified>
</cp:coreProperties>
</file>