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77" r:id="rId10"/>
    <p:sldId id="264" r:id="rId11"/>
    <p:sldId id="263" r:id="rId12"/>
    <p:sldId id="279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E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9B00-4A67-4922-9528-5158DEF4354F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0937-ED28-45B4-9161-5463D9512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571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9B00-4A67-4922-9528-5158DEF4354F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0937-ED28-45B4-9161-5463D9512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67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9B00-4A67-4922-9528-5158DEF4354F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0937-ED28-45B4-9161-5463D9512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924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9B00-4A67-4922-9528-5158DEF4354F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0937-ED28-45B4-9161-5463D9512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225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9B00-4A67-4922-9528-5158DEF4354F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0937-ED28-45B4-9161-5463D9512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513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9B00-4A67-4922-9528-5158DEF4354F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0937-ED28-45B4-9161-5463D9512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595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9B00-4A67-4922-9528-5158DEF4354F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0937-ED28-45B4-9161-5463D9512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610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9B00-4A67-4922-9528-5158DEF4354F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0937-ED28-45B4-9161-5463D9512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46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9B00-4A67-4922-9528-5158DEF4354F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0937-ED28-45B4-9161-5463D9512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640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9B00-4A67-4922-9528-5158DEF4354F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0937-ED28-45B4-9161-5463D9512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836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9B00-4A67-4922-9528-5158DEF4354F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0937-ED28-45B4-9161-5463D9512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487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69B00-4A67-4922-9528-5158DEF4354F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60937-ED28-45B4-9161-5463D9512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29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Relationship Id="rId9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2.jpeg"/><Relationship Id="rId7" Type="http://schemas.openxmlformats.org/officeDocument/2006/relationships/image" Target="../media/image4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2.jpeg"/><Relationship Id="rId7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2.jpeg"/><Relationship Id="rId7" Type="http://schemas.openxmlformats.org/officeDocument/2006/relationships/image" Target="../media/image5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g"/><Relationship Id="rId3" Type="http://schemas.openxmlformats.org/officeDocument/2006/relationships/image" Target="../media/image2.jpeg"/><Relationship Id="rId7" Type="http://schemas.openxmlformats.org/officeDocument/2006/relationships/image" Target="../media/image5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2.jpeg"/><Relationship Id="rId7" Type="http://schemas.openxmlformats.org/officeDocument/2006/relationships/image" Target="../media/image5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2.jpeg"/><Relationship Id="rId7" Type="http://schemas.openxmlformats.org/officeDocument/2006/relationships/image" Target="../media/image5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2.jpeg"/><Relationship Id="rId7" Type="http://schemas.openxmlformats.org/officeDocument/2006/relationships/image" Target="../media/image6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9.pn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5.png"/><Relationship Id="rId5" Type="http://schemas.openxmlformats.org/officeDocument/2006/relationships/image" Target="../media/image4.png"/><Relationship Id="rId10" Type="http://schemas.openxmlformats.org/officeDocument/2006/relationships/image" Target="../media/image14.jpeg"/><Relationship Id="rId4" Type="http://schemas.openxmlformats.org/officeDocument/2006/relationships/image" Target="../media/image3.jpe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2.jpeg"/><Relationship Id="rId7" Type="http://schemas.openxmlformats.org/officeDocument/2006/relationships/image" Target="../media/image18.jpg"/><Relationship Id="rId12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22.jpg"/><Relationship Id="rId5" Type="http://schemas.openxmlformats.org/officeDocument/2006/relationships/image" Target="../media/image4.png"/><Relationship Id="rId10" Type="http://schemas.openxmlformats.org/officeDocument/2006/relationships/image" Target="../media/image21.jpeg"/><Relationship Id="rId4" Type="http://schemas.openxmlformats.org/officeDocument/2006/relationships/image" Target="../media/image3.jpeg"/><Relationship Id="rId9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jpeg"/><Relationship Id="rId7" Type="http://schemas.openxmlformats.org/officeDocument/2006/relationships/image" Target="../media/image2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27.gif"/><Relationship Id="rId5" Type="http://schemas.openxmlformats.org/officeDocument/2006/relationships/image" Target="../media/image4.png"/><Relationship Id="rId10" Type="http://schemas.openxmlformats.org/officeDocument/2006/relationships/image" Target="../media/image26.gif"/><Relationship Id="rId4" Type="http://schemas.openxmlformats.org/officeDocument/2006/relationships/image" Target="../media/image3.jpeg"/><Relationship Id="rId9" Type="http://schemas.openxmlformats.org/officeDocument/2006/relationships/image" Target="../media/image25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jpeg"/><Relationship Id="rId7" Type="http://schemas.openxmlformats.org/officeDocument/2006/relationships/image" Target="../media/image2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30.png"/><Relationship Id="rId5" Type="http://schemas.openxmlformats.org/officeDocument/2006/relationships/image" Target="../media/image4.png"/><Relationship Id="rId10" Type="http://schemas.openxmlformats.org/officeDocument/2006/relationships/image" Target="../media/image29.png"/><Relationship Id="rId4" Type="http://schemas.openxmlformats.org/officeDocument/2006/relationships/image" Target="../media/image3.jpe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.jpeg"/><Relationship Id="rId7" Type="http://schemas.openxmlformats.org/officeDocument/2006/relationships/image" Target="../media/image3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34.png"/><Relationship Id="rId4" Type="http://schemas.openxmlformats.org/officeDocument/2006/relationships/image" Target="../media/image3.jpeg"/><Relationship Id="rId9" Type="http://schemas.openxmlformats.org/officeDocument/2006/relationships/image" Target="../media/image33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13" Type="http://schemas.openxmlformats.org/officeDocument/2006/relationships/image" Target="../media/image38.png"/><Relationship Id="rId18" Type="http://schemas.openxmlformats.org/officeDocument/2006/relationships/image" Target="../media/image42.png"/><Relationship Id="rId3" Type="http://schemas.openxmlformats.org/officeDocument/2006/relationships/image" Target="../media/image2.jpeg"/><Relationship Id="rId21" Type="http://schemas.openxmlformats.org/officeDocument/2006/relationships/image" Target="../media/image45.GIF"/><Relationship Id="rId7" Type="http://schemas.openxmlformats.org/officeDocument/2006/relationships/image" Target="../media/image23.jpg"/><Relationship Id="rId12" Type="http://schemas.openxmlformats.org/officeDocument/2006/relationships/image" Target="../media/image37.png"/><Relationship Id="rId17" Type="http://schemas.openxmlformats.org/officeDocument/2006/relationships/image" Target="../media/image41.png"/><Relationship Id="rId2" Type="http://schemas.openxmlformats.org/officeDocument/2006/relationships/image" Target="../media/image1.jpeg"/><Relationship Id="rId16" Type="http://schemas.openxmlformats.org/officeDocument/2006/relationships/image" Target="../media/image27.gif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28.png"/><Relationship Id="rId5" Type="http://schemas.openxmlformats.org/officeDocument/2006/relationships/image" Target="../media/image4.png"/><Relationship Id="rId15" Type="http://schemas.openxmlformats.org/officeDocument/2006/relationships/image" Target="../media/image40.png"/><Relationship Id="rId10" Type="http://schemas.openxmlformats.org/officeDocument/2006/relationships/image" Target="../media/image36.png"/><Relationship Id="rId19" Type="http://schemas.openxmlformats.org/officeDocument/2006/relationships/image" Target="../media/image43.png"/><Relationship Id="rId4" Type="http://schemas.openxmlformats.org/officeDocument/2006/relationships/image" Target="../media/image3.jpeg"/><Relationship Id="rId9" Type="http://schemas.openxmlformats.org/officeDocument/2006/relationships/image" Target="../media/image35.png"/><Relationship Id="rId1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641797" y="3285034"/>
            <a:ext cx="2698621" cy="4017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1175918" y="3257533"/>
            <a:ext cx="2753620" cy="4017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171671" cy="20816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43401" y="4776355"/>
            <a:ext cx="2171671" cy="20816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079271" y="45027"/>
            <a:ext cx="2171671" cy="20816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020329" y="4835236"/>
            <a:ext cx="2171671" cy="20816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0354" y="0"/>
            <a:ext cx="2698621" cy="4017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3548" y="6501216"/>
            <a:ext cx="2698621" cy="40178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3015" y="0"/>
            <a:ext cx="2698621" cy="4017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4291" y="-11445"/>
            <a:ext cx="2740007" cy="40178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2475" y="6515071"/>
            <a:ext cx="2698621" cy="40178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2546" y="6523325"/>
            <a:ext cx="2698621" cy="401783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0" y="-11444"/>
            <a:ext cx="12392891" cy="7070335"/>
            <a:chOff x="0" y="-11444"/>
            <a:chExt cx="12392891" cy="7070335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0892" y="200891"/>
              <a:ext cx="12191999" cy="68580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0641797" y="3285035"/>
              <a:ext cx="2698621" cy="40178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1175918" y="3257534"/>
              <a:ext cx="2753620" cy="40178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"/>
              <a:ext cx="2171671" cy="2081617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43401" y="4776356"/>
              <a:ext cx="2171671" cy="208161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0079271" y="45028"/>
              <a:ext cx="2171671" cy="2081617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0020329" y="4835237"/>
              <a:ext cx="2171671" cy="2081617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60354" y="1"/>
              <a:ext cx="2698621" cy="401783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43548" y="6501217"/>
              <a:ext cx="2698621" cy="401783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43015" y="1"/>
              <a:ext cx="2698621" cy="401783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4291" y="-11444"/>
              <a:ext cx="2740007" cy="401783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02475" y="6515072"/>
              <a:ext cx="2698621" cy="401783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42546" y="6523326"/>
              <a:ext cx="2698621" cy="401783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863" y="401782"/>
            <a:ext cx="5403273" cy="57142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0582" y="401782"/>
            <a:ext cx="5735718" cy="61132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99" y="1275794"/>
            <a:ext cx="11374515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24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641797" y="3285034"/>
            <a:ext cx="2698621" cy="4017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1175918" y="3257533"/>
            <a:ext cx="2753620" cy="4017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171671" cy="20816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43401" y="4776355"/>
            <a:ext cx="2171671" cy="20816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079271" y="45027"/>
            <a:ext cx="2171671" cy="20816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020329" y="4835236"/>
            <a:ext cx="2171671" cy="20816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0354" y="0"/>
            <a:ext cx="2698621" cy="4017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3548" y="6501216"/>
            <a:ext cx="2698621" cy="40178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3015" y="0"/>
            <a:ext cx="2698621" cy="4017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4291" y="-11445"/>
            <a:ext cx="2740007" cy="40178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2475" y="6515071"/>
            <a:ext cx="2698621" cy="40178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2546" y="6523325"/>
            <a:ext cx="2698621" cy="401783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0" y="-11444"/>
            <a:ext cx="12392891" cy="7070335"/>
            <a:chOff x="0" y="-11444"/>
            <a:chExt cx="12392891" cy="7070335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0892" y="200891"/>
              <a:ext cx="12191999" cy="68580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0641797" y="3285035"/>
              <a:ext cx="2698621" cy="40178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1175918" y="3257534"/>
              <a:ext cx="2753620" cy="40178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"/>
              <a:ext cx="2171671" cy="2081617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43401" y="4776356"/>
              <a:ext cx="2171671" cy="208161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0079271" y="45028"/>
              <a:ext cx="2171671" cy="2081617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0020329" y="4835237"/>
              <a:ext cx="2171671" cy="2081617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60354" y="1"/>
              <a:ext cx="2698621" cy="401783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43548" y="6501217"/>
              <a:ext cx="2698621" cy="401783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43015" y="1"/>
              <a:ext cx="2698621" cy="401783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4291" y="-11444"/>
              <a:ext cx="2740007" cy="401783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02475" y="6515072"/>
              <a:ext cx="2698621" cy="401783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42546" y="6523326"/>
              <a:ext cx="2698621" cy="401783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4244547" y="413227"/>
            <a:ext cx="4447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ভেঙ্গে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6948" y="1374224"/>
            <a:ext cx="7599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জঙ্গল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ঙ্জ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ঙ+জ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পশুরা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জঙ্গলে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80829" y="2027056"/>
            <a:ext cx="81518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ঙ্গ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ঙ+গ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সবার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মিশে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437518" y="2724365"/>
            <a:ext cx="81518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রাজত্ব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ত্ব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ত+ব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বনে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পশুদের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রাজত্ব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375172" y="3387774"/>
            <a:ext cx="8816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শান্তি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ন্ত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ন+ত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শান্তিতেই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কাটছিল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09664" y="3963696"/>
            <a:ext cx="81518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মস্ত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40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+ত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বনে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ঢুকল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মস্ত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হাতি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392858" y="4628980"/>
            <a:ext cx="81518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ক্ত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ক+ত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হাতির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গায়ে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বেজায়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16701" y="1349443"/>
            <a:ext cx="8527964" cy="4215753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380" y="1778485"/>
            <a:ext cx="2868292" cy="409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31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6" grpId="0"/>
      <p:bldP spid="37" grpId="0"/>
      <p:bldP spid="38" grpId="0"/>
      <p:bldP spid="39" grpId="0"/>
      <p:bldP spid="40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641797" y="3285034"/>
            <a:ext cx="2698621" cy="4017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1175918" y="3257533"/>
            <a:ext cx="2753620" cy="4017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171671" cy="20816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43401" y="4776355"/>
            <a:ext cx="2171671" cy="20816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079271" y="45027"/>
            <a:ext cx="2171671" cy="20816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020329" y="4835236"/>
            <a:ext cx="2171671" cy="20816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0354" y="0"/>
            <a:ext cx="2698621" cy="4017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3548" y="6501216"/>
            <a:ext cx="2698621" cy="40178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3015" y="0"/>
            <a:ext cx="2698621" cy="4017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4291" y="-11445"/>
            <a:ext cx="2740007" cy="40178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2475" y="6515071"/>
            <a:ext cx="2698621" cy="40178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2546" y="6523325"/>
            <a:ext cx="2698621" cy="401783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0" y="-11444"/>
            <a:ext cx="12392891" cy="7070335"/>
            <a:chOff x="0" y="-11444"/>
            <a:chExt cx="12392891" cy="7070335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0892" y="200891"/>
              <a:ext cx="12191999" cy="68580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0641797" y="3285035"/>
              <a:ext cx="2698621" cy="40178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1175918" y="3257534"/>
              <a:ext cx="2753620" cy="40178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"/>
              <a:ext cx="2171671" cy="2081617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43401" y="4776356"/>
              <a:ext cx="2171671" cy="208161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0079271" y="45028"/>
              <a:ext cx="2171671" cy="2081617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0020329" y="4835237"/>
              <a:ext cx="2171671" cy="2081617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60354" y="1"/>
              <a:ext cx="2698621" cy="401783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43548" y="6501217"/>
              <a:ext cx="2698621" cy="401783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43015" y="1"/>
              <a:ext cx="2698621" cy="401783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4291" y="-11444"/>
              <a:ext cx="2740007" cy="401783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02475" y="6515072"/>
              <a:ext cx="2698621" cy="401783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42546" y="6523326"/>
              <a:ext cx="2698621" cy="401783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644238" y="1085835"/>
            <a:ext cx="11007494" cy="5262979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তো-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হাতিটার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ঐ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ঢোকা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অমনি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তোলপাড়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অতিথি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এসেছে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জানাবার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দুষ্ট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হাতিটার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সে-কী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তুলকালাম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কান্ড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জোরে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গলা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ফাটিয়ে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দিল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প্রচন্ড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হুঙ্কার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থরথর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কেঁপে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উঠল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পরম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নিশ্চিন্তে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বসেছিল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পাখি,তারা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ভয়ে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ডানা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ঝাপটাতে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তলায়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লুকিয়ে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ইঁদুর,গোবরে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পোঁকার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চাইল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ঘটল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কেঁপে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উঠল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মেদিনী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হাতিটা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করল,সেই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গুরুগম্ভীর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ভারিক্কি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চালের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কেশর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দোলানো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অমিত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শক্তিধর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সিংহ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সেও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হাতিটার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আসতে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হালুম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বাঘ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মামা,সেও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হাতিটার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ঘেঁষতে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ভয়ে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তটস্থ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শঙ্কিত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  <a:p>
            <a:pPr algn="just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একবার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তো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নিরীহ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হরিণকে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শুঁড়ে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জড়িয়ে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ছুঁড়ে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ফেলে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দিল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আরেকবার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ছোট্র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পিঁপড়ে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পায়ের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তলায়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পিষে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মেরে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ফেলল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হাতিটার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ছায়াও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মাড়াত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হাতিটা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উঠল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অহংকারী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কারো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শান্তি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সন্ধ্যায়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জড়ো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সিংহের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গুহায়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বিহিত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বাঘ,ভালুক,সিংহ,বানর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হরিণ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বনবিড়াল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শিয়াল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শলা-পরামর্শ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বসল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শিয়ালের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দিল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হাতি ও শেয়ালের গল ২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209838" y="5209420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31133" y="373947"/>
            <a:ext cx="4391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76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7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641797" y="3285034"/>
            <a:ext cx="2698621" cy="4017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1175918" y="3257533"/>
            <a:ext cx="2753620" cy="4017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171671" cy="20816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43401" y="4776355"/>
            <a:ext cx="2171671" cy="20816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079271" y="45027"/>
            <a:ext cx="2171671" cy="20816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020329" y="4835236"/>
            <a:ext cx="2171671" cy="20816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0354" y="0"/>
            <a:ext cx="2698621" cy="4017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3548" y="6501216"/>
            <a:ext cx="2698621" cy="40178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3015" y="0"/>
            <a:ext cx="2698621" cy="4017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4291" y="-11445"/>
            <a:ext cx="2740007" cy="40178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2475" y="6515071"/>
            <a:ext cx="2698621" cy="40178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2546" y="6523325"/>
            <a:ext cx="2698621" cy="401783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0" y="-11444"/>
            <a:ext cx="12392891" cy="7070335"/>
            <a:chOff x="0" y="-11444"/>
            <a:chExt cx="12392891" cy="7070335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0892" y="200891"/>
              <a:ext cx="12191999" cy="68580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0641797" y="3285035"/>
              <a:ext cx="2698621" cy="40178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1175918" y="3257534"/>
              <a:ext cx="2753620" cy="40178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"/>
              <a:ext cx="2171671" cy="2081617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43401" y="4776356"/>
              <a:ext cx="2171671" cy="208161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0079271" y="45028"/>
              <a:ext cx="2171671" cy="2081617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0020329" y="4835237"/>
              <a:ext cx="2171671" cy="2081617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60354" y="1"/>
              <a:ext cx="2698621" cy="401783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43548" y="6501217"/>
              <a:ext cx="2698621" cy="401783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43015" y="1"/>
              <a:ext cx="2698621" cy="401783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4291" y="-11444"/>
              <a:ext cx="2740007" cy="401783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02475" y="6515072"/>
              <a:ext cx="2698621" cy="401783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42546" y="6523326"/>
              <a:ext cx="2698621" cy="401783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4702475" y="511562"/>
            <a:ext cx="3285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898617" y="5260464"/>
            <a:ext cx="8783992" cy="769441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১৭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662" y="1400738"/>
            <a:ext cx="2741902" cy="35522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24" y="1834391"/>
            <a:ext cx="2743205" cy="274320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195" y="1872075"/>
            <a:ext cx="2743205" cy="274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85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641797" y="3285034"/>
            <a:ext cx="2698621" cy="4017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1175918" y="3257533"/>
            <a:ext cx="2753620" cy="4017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171671" cy="20816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43401" y="4776355"/>
            <a:ext cx="2171671" cy="20816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079271" y="45027"/>
            <a:ext cx="2171671" cy="20816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020329" y="4835236"/>
            <a:ext cx="2171671" cy="20816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0354" y="0"/>
            <a:ext cx="2698621" cy="4017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3548" y="6501216"/>
            <a:ext cx="2698621" cy="40178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3015" y="0"/>
            <a:ext cx="2698621" cy="4017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4291" y="-11445"/>
            <a:ext cx="2740007" cy="40178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2475" y="6515071"/>
            <a:ext cx="2698621" cy="40178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2546" y="6523325"/>
            <a:ext cx="2698621" cy="401783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0" y="-11444"/>
            <a:ext cx="12392891" cy="7070335"/>
            <a:chOff x="0" y="-11444"/>
            <a:chExt cx="12392891" cy="7070335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0892" y="200891"/>
              <a:ext cx="12191999" cy="68580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0641797" y="3285035"/>
              <a:ext cx="2698621" cy="40178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1175918" y="3257534"/>
              <a:ext cx="2753620" cy="40178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"/>
              <a:ext cx="2171671" cy="2081617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43401" y="4776356"/>
              <a:ext cx="2171671" cy="208161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0079271" y="45028"/>
              <a:ext cx="2171671" cy="2081617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0020329" y="4835237"/>
              <a:ext cx="2171671" cy="2081617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60354" y="1"/>
              <a:ext cx="2698621" cy="401783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43548" y="6501217"/>
              <a:ext cx="2698621" cy="401783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43015" y="1"/>
              <a:ext cx="2698621" cy="401783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4291" y="-11444"/>
              <a:ext cx="2740007" cy="401783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02475" y="6515072"/>
              <a:ext cx="2698621" cy="401783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42546" y="6523326"/>
              <a:ext cx="2698621" cy="401783"/>
            </a:xfrm>
            <a:prstGeom prst="rect">
              <a:avLst/>
            </a:prstGeom>
          </p:spPr>
        </p:pic>
      </p:grpSp>
      <p:pic>
        <p:nvPicPr>
          <p:cNvPr id="36" name="Picture 35" descr="nirob pa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31131" y="1440873"/>
            <a:ext cx="7613073" cy="46130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391890" y="472258"/>
            <a:ext cx="41009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নিরব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909" y="2175164"/>
            <a:ext cx="2701636" cy="387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63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641797" y="3285034"/>
            <a:ext cx="2698621" cy="4017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1175918" y="3257533"/>
            <a:ext cx="2753620" cy="4017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171671" cy="20816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43401" y="4776355"/>
            <a:ext cx="2171671" cy="20816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079271" y="45027"/>
            <a:ext cx="2171671" cy="20816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020329" y="4835236"/>
            <a:ext cx="2171671" cy="20816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0354" y="0"/>
            <a:ext cx="2698621" cy="4017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3548" y="6501216"/>
            <a:ext cx="2698621" cy="40178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3015" y="0"/>
            <a:ext cx="2698621" cy="4017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4291" y="-11445"/>
            <a:ext cx="2740007" cy="40178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2475" y="6515071"/>
            <a:ext cx="2698621" cy="40178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2546" y="6523325"/>
            <a:ext cx="2698621" cy="401783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0" y="-11444"/>
            <a:ext cx="12392891" cy="7070335"/>
            <a:chOff x="0" y="-11444"/>
            <a:chExt cx="12392891" cy="7070335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0892" y="200891"/>
              <a:ext cx="12191999" cy="68580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0641797" y="3285035"/>
              <a:ext cx="2698621" cy="40178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1175918" y="3257534"/>
              <a:ext cx="2753620" cy="40178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"/>
              <a:ext cx="2171671" cy="2081617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43401" y="4776356"/>
              <a:ext cx="2171671" cy="208161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0079271" y="45028"/>
              <a:ext cx="2171671" cy="2081617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0020329" y="4835237"/>
              <a:ext cx="2171671" cy="2081617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60354" y="1"/>
              <a:ext cx="2698621" cy="401783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43548" y="6501217"/>
              <a:ext cx="2698621" cy="401783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43015" y="1"/>
              <a:ext cx="2698621" cy="401783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4291" y="-11444"/>
              <a:ext cx="2740007" cy="401783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02475" y="6515072"/>
              <a:ext cx="2698621" cy="401783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42546" y="6523326"/>
              <a:ext cx="2698621" cy="401783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4739457" y="466849"/>
            <a:ext cx="2624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442094" y="5176384"/>
            <a:ext cx="8031784" cy="830997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হাতিটা</a:t>
            </a:r>
            <a:r>
              <a:rPr lang="en-US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লাগল</a:t>
            </a:r>
            <a:r>
              <a:rPr lang="en-US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59743" y="1602242"/>
            <a:ext cx="2075377" cy="40552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038" y="1362911"/>
            <a:ext cx="5984332" cy="35121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403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641797" y="3285034"/>
            <a:ext cx="2698621" cy="4017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1175918" y="3257533"/>
            <a:ext cx="2753620" cy="4017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171671" cy="20816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43401" y="4776355"/>
            <a:ext cx="2171671" cy="20816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079271" y="45027"/>
            <a:ext cx="2171671" cy="20816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020329" y="4835236"/>
            <a:ext cx="2171671" cy="20816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0354" y="0"/>
            <a:ext cx="2698621" cy="4017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3548" y="6501216"/>
            <a:ext cx="2698621" cy="40178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3015" y="0"/>
            <a:ext cx="2698621" cy="4017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4291" y="-11445"/>
            <a:ext cx="2740007" cy="40178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2475" y="6515071"/>
            <a:ext cx="2698621" cy="40178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2546" y="6523325"/>
            <a:ext cx="2698621" cy="401783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0" y="-11444"/>
            <a:ext cx="12392891" cy="7070335"/>
            <a:chOff x="0" y="-11444"/>
            <a:chExt cx="12392891" cy="7070335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0892" y="200891"/>
              <a:ext cx="12191999" cy="68580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0641797" y="3285035"/>
              <a:ext cx="2698621" cy="40178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1175918" y="3257534"/>
              <a:ext cx="2753620" cy="40178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"/>
              <a:ext cx="2171671" cy="2081617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43401" y="4776356"/>
              <a:ext cx="2171671" cy="208161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0079271" y="45028"/>
              <a:ext cx="2171671" cy="2081617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0020329" y="4835237"/>
              <a:ext cx="2171671" cy="2081617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60354" y="1"/>
              <a:ext cx="2698621" cy="401783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43548" y="6501217"/>
              <a:ext cx="2698621" cy="401783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43015" y="1"/>
              <a:ext cx="2698621" cy="401783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4291" y="-11444"/>
              <a:ext cx="2740007" cy="401783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02475" y="6515072"/>
              <a:ext cx="2698621" cy="401783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42546" y="6523326"/>
              <a:ext cx="2698621" cy="401783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4625565" y="390338"/>
            <a:ext cx="2571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43548" y="4984125"/>
            <a:ext cx="9285947" cy="769441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প্রাণি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শলা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পরামর্শ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বসল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9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918" y="1716653"/>
            <a:ext cx="2113184" cy="350952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921" y="1118513"/>
            <a:ext cx="3651037" cy="3612815"/>
          </a:xfrm>
          <a:prstGeom prst="ellipse">
            <a:avLst/>
          </a:prstGeom>
          <a:solidFill>
            <a:schemeClr val="bg2">
              <a:lumMod val="75000"/>
            </a:schemeClr>
          </a:solidFill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97775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784" y="29424"/>
            <a:ext cx="12191999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641797" y="3285034"/>
            <a:ext cx="2698621" cy="4017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1175918" y="3257533"/>
            <a:ext cx="2753620" cy="4017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171671" cy="20816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43401" y="4776355"/>
            <a:ext cx="2171671" cy="20816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079271" y="45027"/>
            <a:ext cx="2171671" cy="20816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020329" y="4835236"/>
            <a:ext cx="2171671" cy="20816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0354" y="0"/>
            <a:ext cx="2698621" cy="4017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3548" y="6501216"/>
            <a:ext cx="2698621" cy="40178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3015" y="0"/>
            <a:ext cx="2698621" cy="4017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4291" y="-11445"/>
            <a:ext cx="2740007" cy="40178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2475" y="6515071"/>
            <a:ext cx="2698621" cy="40178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2546" y="6523325"/>
            <a:ext cx="2698621" cy="4017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42169" y="472258"/>
            <a:ext cx="22305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75961" y="1695588"/>
            <a:ext cx="14734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হুঙ্কার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2688614" y="2244484"/>
            <a:ext cx="21146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তুলকালাম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2701395" y="4580653"/>
            <a:ext cx="16850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সমস্বরে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4000" dirty="0"/>
          </a:p>
        </p:txBody>
      </p:sp>
      <p:sp>
        <p:nvSpPr>
          <p:cNvPr id="10" name="Rectangle 9"/>
          <p:cNvSpPr/>
          <p:nvPr/>
        </p:nvSpPr>
        <p:spPr>
          <a:xfrm>
            <a:off x="2675961" y="3549268"/>
            <a:ext cx="16450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মেদিনী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27746" y="5279992"/>
            <a:ext cx="17556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আস্তানা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/>
          </a:p>
        </p:txBody>
      </p:sp>
      <p:sp>
        <p:nvSpPr>
          <p:cNvPr id="15" name="Rectangle 14"/>
          <p:cNvSpPr/>
          <p:nvPr/>
        </p:nvSpPr>
        <p:spPr>
          <a:xfrm>
            <a:off x="2761726" y="4063520"/>
            <a:ext cx="13019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তটস্থ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4000" dirty="0"/>
          </a:p>
        </p:txBody>
      </p:sp>
      <p:sp>
        <p:nvSpPr>
          <p:cNvPr id="37" name="Rectangle 36"/>
          <p:cNvSpPr/>
          <p:nvPr/>
        </p:nvSpPr>
        <p:spPr>
          <a:xfrm>
            <a:off x="2679755" y="2901470"/>
            <a:ext cx="17283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তিরিক্ষি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4000" dirty="0"/>
          </a:p>
        </p:txBody>
      </p:sp>
      <p:sp>
        <p:nvSpPr>
          <p:cNvPr id="38" name="Rectangle 37"/>
          <p:cNvSpPr/>
          <p:nvPr/>
        </p:nvSpPr>
        <p:spPr>
          <a:xfrm>
            <a:off x="4553905" y="2280671"/>
            <a:ext cx="21146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এলাহি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কান্ড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087491" y="1746488"/>
            <a:ext cx="14029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চিৎকার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320963" y="4628508"/>
            <a:ext cx="16930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একসঙ্গে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104492" y="3584454"/>
            <a:ext cx="13901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ভূ-পৃষ্ঠ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  <p:sp>
        <p:nvSpPr>
          <p:cNvPr id="42" name="Rectangle 41"/>
          <p:cNvSpPr/>
          <p:nvPr/>
        </p:nvSpPr>
        <p:spPr>
          <a:xfrm>
            <a:off x="4340936" y="5285848"/>
            <a:ext cx="30508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বসবাসের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জায়গা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910335" y="4092944"/>
            <a:ext cx="19800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ব্যাতিব্যস্ত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</p:txBody>
      </p:sp>
      <p:sp>
        <p:nvSpPr>
          <p:cNvPr id="44" name="Rectangle 43"/>
          <p:cNvSpPr/>
          <p:nvPr/>
        </p:nvSpPr>
        <p:spPr>
          <a:xfrm>
            <a:off x="4366260" y="2955698"/>
            <a:ext cx="26805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খারাপ মেজাজ।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592663" y="1818793"/>
            <a:ext cx="4145283" cy="5068634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364684" y="1735070"/>
            <a:ext cx="5127258" cy="4299533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79" y="2562715"/>
            <a:ext cx="2798307" cy="306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2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0"/>
                            </p:stCondLst>
                            <p:childTnLst>
                              <p:par>
                                <p:cTn id="6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000"/>
                            </p:stCondLst>
                            <p:childTnLst>
                              <p:par>
                                <p:cTn id="6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4" grpId="0"/>
      <p:bldP spid="15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641797" y="3285034"/>
            <a:ext cx="2698621" cy="4017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1175918" y="3257533"/>
            <a:ext cx="2753620" cy="4017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171671" cy="20816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43401" y="4776355"/>
            <a:ext cx="2171671" cy="20816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079271" y="45027"/>
            <a:ext cx="2171671" cy="20816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020329" y="4835236"/>
            <a:ext cx="2171671" cy="20816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0354" y="0"/>
            <a:ext cx="2698621" cy="4017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3548" y="6501216"/>
            <a:ext cx="2698621" cy="40178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3015" y="0"/>
            <a:ext cx="2698621" cy="4017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4291" y="-11445"/>
            <a:ext cx="2740007" cy="40178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2475" y="6515071"/>
            <a:ext cx="2698621" cy="40178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2546" y="6523325"/>
            <a:ext cx="2698621" cy="401783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0" y="-11444"/>
            <a:ext cx="12392891" cy="7070335"/>
            <a:chOff x="0" y="-11444"/>
            <a:chExt cx="12392891" cy="7070335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0892" y="200891"/>
              <a:ext cx="12191999" cy="68580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0641797" y="3285035"/>
              <a:ext cx="2698621" cy="40178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1175918" y="3257534"/>
              <a:ext cx="2753620" cy="40178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"/>
              <a:ext cx="2171671" cy="2081617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43401" y="4776356"/>
              <a:ext cx="2171671" cy="208161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0079271" y="45028"/>
              <a:ext cx="2171671" cy="2081617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0020329" y="4835237"/>
              <a:ext cx="2171671" cy="2081617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60354" y="1"/>
              <a:ext cx="2698621" cy="401783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43548" y="6501217"/>
              <a:ext cx="2698621" cy="401783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43015" y="1"/>
              <a:ext cx="2698621" cy="401783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4291" y="-11444"/>
              <a:ext cx="2740007" cy="401783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02475" y="6515072"/>
              <a:ext cx="2698621" cy="401783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42546" y="6523326"/>
              <a:ext cx="2698621" cy="401783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5147859" y="413227"/>
            <a:ext cx="2000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6776" y="1222680"/>
            <a:ext cx="4522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855" y="390338"/>
            <a:ext cx="1674815" cy="15873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80732" y="2282507"/>
            <a:ext cx="8340436" cy="3416320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অমিত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শক্তিধর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পশুদের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অশান্তি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প্রাণিরা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সিংহের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গুহায়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হাজির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হাতিটা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হুঙ্কার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অতিথিকে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঳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মুখেই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22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641797" y="3285034"/>
            <a:ext cx="2698621" cy="4017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1175918" y="3257533"/>
            <a:ext cx="2753620" cy="4017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171671" cy="20816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43401" y="4776355"/>
            <a:ext cx="2171671" cy="20816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079271" y="45027"/>
            <a:ext cx="2171671" cy="20816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020329" y="4835236"/>
            <a:ext cx="2171671" cy="20816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0354" y="0"/>
            <a:ext cx="2698621" cy="4017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3548" y="6501216"/>
            <a:ext cx="2698621" cy="40178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3015" y="0"/>
            <a:ext cx="2698621" cy="4017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4291" y="-11445"/>
            <a:ext cx="2740007" cy="40178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2475" y="6515071"/>
            <a:ext cx="2698621" cy="40178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2546" y="6523325"/>
            <a:ext cx="2698621" cy="401783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0" y="-11445"/>
            <a:ext cx="12392891" cy="7070335"/>
            <a:chOff x="0" y="-11444"/>
            <a:chExt cx="12392891" cy="7070335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0892" y="200891"/>
              <a:ext cx="12191999" cy="68580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0641797" y="3285035"/>
              <a:ext cx="2698621" cy="40178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1175918" y="3257534"/>
              <a:ext cx="2753620" cy="40178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"/>
              <a:ext cx="2171671" cy="2081617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43401" y="4776356"/>
              <a:ext cx="2171671" cy="208161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0079271" y="45028"/>
              <a:ext cx="2171671" cy="2081617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0020329" y="4835237"/>
              <a:ext cx="2171671" cy="2081617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60354" y="1"/>
              <a:ext cx="2698621" cy="401783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43548" y="6501217"/>
              <a:ext cx="2698621" cy="401783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43015" y="1"/>
              <a:ext cx="2698621" cy="401783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4291" y="-11444"/>
              <a:ext cx="2740007" cy="401783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02475" y="6515072"/>
              <a:ext cx="2698621" cy="401783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42546" y="6523326"/>
              <a:ext cx="2698621" cy="401783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4530073" y="602673"/>
            <a:ext cx="28124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9664" y="1526003"/>
            <a:ext cx="5500253" cy="35087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95823" y="5294560"/>
            <a:ext cx="7928475" cy="769441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হাতির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শুঁড়ে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তোলা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হরিণের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এঁকে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551" y="1626128"/>
            <a:ext cx="2743205" cy="274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11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641797" y="3285034"/>
            <a:ext cx="2698621" cy="4017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1175918" y="3257533"/>
            <a:ext cx="2753620" cy="4017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171671" cy="20816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43401" y="4776355"/>
            <a:ext cx="2171671" cy="20816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079271" y="45027"/>
            <a:ext cx="2171671" cy="20816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020329" y="4835236"/>
            <a:ext cx="2171671" cy="20816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0354" y="0"/>
            <a:ext cx="2698621" cy="4017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3548" y="6501216"/>
            <a:ext cx="2698621" cy="40178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3015" y="0"/>
            <a:ext cx="2698621" cy="4017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4291" y="-11445"/>
            <a:ext cx="2740007" cy="40178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2475" y="6515071"/>
            <a:ext cx="2698621" cy="40178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2546" y="6523325"/>
            <a:ext cx="2698621" cy="401783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0" y="-11444"/>
            <a:ext cx="12392891" cy="7070335"/>
            <a:chOff x="0" y="-11444"/>
            <a:chExt cx="12392891" cy="7070335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0892" y="200891"/>
              <a:ext cx="12191999" cy="68580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0641797" y="3285035"/>
              <a:ext cx="2698621" cy="40178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1175918" y="3257534"/>
              <a:ext cx="2753620" cy="40178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"/>
              <a:ext cx="2171671" cy="2081617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43401" y="4776356"/>
              <a:ext cx="2171671" cy="208161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0079271" y="45028"/>
              <a:ext cx="2171671" cy="2081617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0020329" y="4835237"/>
              <a:ext cx="2171671" cy="2081617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60354" y="1"/>
              <a:ext cx="2698621" cy="401783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43548" y="6501217"/>
              <a:ext cx="2698621" cy="401783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43015" y="1"/>
              <a:ext cx="2698621" cy="401783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4291" y="-11444"/>
              <a:ext cx="2740007" cy="401783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02475" y="6515072"/>
              <a:ext cx="2698621" cy="401783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42546" y="6523326"/>
              <a:ext cx="2698621" cy="401783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4" y="390338"/>
            <a:ext cx="11374517" cy="61247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050" y="638806"/>
            <a:ext cx="7245735" cy="22444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6348" y="4054200"/>
            <a:ext cx="7952317" cy="275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57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784" y="413227"/>
            <a:ext cx="11388431" cy="664566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641797" y="3285034"/>
            <a:ext cx="2698621" cy="4017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1175918" y="3257533"/>
            <a:ext cx="2753620" cy="4017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171671" cy="20816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43401" y="4776355"/>
            <a:ext cx="2171671" cy="20816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079271" y="45027"/>
            <a:ext cx="2171671" cy="20816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020329" y="4835236"/>
            <a:ext cx="2171671" cy="20816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0354" y="0"/>
            <a:ext cx="2698621" cy="4017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3548" y="6501216"/>
            <a:ext cx="2698621" cy="40178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3015" y="0"/>
            <a:ext cx="2698621" cy="4017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4291" y="-11445"/>
            <a:ext cx="2740007" cy="40178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2475" y="6515071"/>
            <a:ext cx="2698621" cy="40178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2546" y="6523325"/>
            <a:ext cx="2698621" cy="4017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7138" y="559260"/>
            <a:ext cx="6747164" cy="3154710"/>
          </a:xfrm>
          <a:prstGeom prst="rect">
            <a:avLst/>
          </a:prstGeom>
          <a:noFill/>
          <a:scene3d>
            <a:camera prst="orthographicFront"/>
            <a:lightRig rig="soft" dir="t">
              <a:rot lat="0" lon="0" rev="15600000"/>
            </a:lightRig>
          </a:scene3d>
          <a:sp3d>
            <a:bevelT prst="angle"/>
          </a:sp3d>
        </p:spPr>
        <p:txBody>
          <a:bodyPr wrap="square" rtlCol="0">
            <a:spAutoFit/>
            <a:sp3d extrusionH="57150" prstMaterial="softEdge">
              <a:bevelT w="63500" h="38100" prst="slope"/>
            </a:sp3d>
          </a:bodyPr>
          <a:lstStyle/>
          <a:p>
            <a:r>
              <a:rPr lang="en-US" sz="19900" b="1" dirty="0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19900" b="1" dirty="0">
              <a:ln/>
              <a:solidFill>
                <a:schemeClr val="accent4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41076" y="3569506"/>
            <a:ext cx="6395588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63500" h="38100" prst="slope"/>
            </a:sp3d>
          </a:bodyPr>
          <a:lstStyle/>
          <a:p>
            <a:r>
              <a:rPr lang="en-US" sz="19900" b="1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19900" b="1" dirty="0">
              <a:ln/>
              <a:solidFill>
                <a:schemeClr val="accent2">
                  <a:lumMod val="50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41" y="3189029"/>
            <a:ext cx="1905000" cy="28575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564" y="652864"/>
            <a:ext cx="1905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165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641797" y="3285034"/>
            <a:ext cx="2698621" cy="4017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1175918" y="3257533"/>
            <a:ext cx="2753620" cy="4017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171671" cy="20816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43401" y="4776355"/>
            <a:ext cx="2171671" cy="20816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079271" y="45027"/>
            <a:ext cx="2171671" cy="20816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020329" y="4835236"/>
            <a:ext cx="2171671" cy="20816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0354" y="0"/>
            <a:ext cx="2698621" cy="4017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3548" y="6501216"/>
            <a:ext cx="2698621" cy="40178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3015" y="0"/>
            <a:ext cx="2698621" cy="4017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4291" y="-11445"/>
            <a:ext cx="2740007" cy="40178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2475" y="6515071"/>
            <a:ext cx="2698621" cy="40178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2546" y="6523325"/>
            <a:ext cx="2698621" cy="401783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0" y="-11444"/>
            <a:ext cx="12392891" cy="7070335"/>
            <a:chOff x="0" y="-11444"/>
            <a:chExt cx="12392891" cy="7070335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0892" y="200891"/>
              <a:ext cx="12191999" cy="68580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0641797" y="3285035"/>
              <a:ext cx="2698621" cy="40178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1175918" y="3257534"/>
              <a:ext cx="2753620" cy="40178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"/>
              <a:ext cx="2171671" cy="2081617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43401" y="4776356"/>
              <a:ext cx="2171671" cy="208161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0079271" y="45028"/>
              <a:ext cx="2171671" cy="2081617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0020329" y="4835237"/>
              <a:ext cx="2171671" cy="2081617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60354" y="1"/>
              <a:ext cx="2698621" cy="401783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43548" y="6501217"/>
              <a:ext cx="2698621" cy="401783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43015" y="1"/>
              <a:ext cx="2698621" cy="401783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4291" y="-11444"/>
              <a:ext cx="2740007" cy="401783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02475" y="6515072"/>
              <a:ext cx="2698621" cy="401783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42546" y="6523326"/>
              <a:ext cx="2698621" cy="401783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5223648" y="413227"/>
            <a:ext cx="2313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001" y="314435"/>
            <a:ext cx="3005588" cy="29507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7744" y="803562"/>
            <a:ext cx="1966385" cy="1966385"/>
          </a:xfrm>
          <a:prstGeom prst="ellipse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050" y="3200436"/>
            <a:ext cx="5564223" cy="326238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94244" y="3505693"/>
            <a:ext cx="3283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শফিকুল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37230" y="4032095"/>
            <a:ext cx="2152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>
              <a:solidFill>
                <a:schemeClr val="accent2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87744" y="4586770"/>
            <a:ext cx="4084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সরুগ্রাম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সরঃ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প্রাঃ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accent6">
                  <a:lumMod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334795" y="5044774"/>
            <a:ext cx="1865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ধুনট,বগুড়া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chemeClr val="accent1">
                  <a:lumMod val="5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83763" y="5622320"/>
            <a:ext cx="3121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মোবাইল-০১৭১০-০৫৬৫২৩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91" t="7731" r="2832" b="6165"/>
          <a:stretch/>
        </p:blipFill>
        <p:spPr>
          <a:xfrm>
            <a:off x="6043721" y="3230553"/>
            <a:ext cx="6123709" cy="3380509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8503381" y="3690603"/>
            <a:ext cx="1865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শ্রেণি-পঞ্চম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48637" y="4182715"/>
            <a:ext cx="2594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accent4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248638" y="4755718"/>
            <a:ext cx="4246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হাতি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শিয়ালের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accent6">
                  <a:lumMod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178642" y="5196601"/>
            <a:ext cx="3190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তো-যেই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</a:t>
            </a:r>
            <a:endParaRPr lang="en-US" sz="3200" dirty="0" smtClean="0">
              <a:solidFill>
                <a:schemeClr val="accent3">
                  <a:lumMod val="5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217509" y="5643663"/>
            <a:ext cx="2257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সময়ঃ-৪০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 smtClean="0">
              <a:solidFill>
                <a:schemeClr val="accent3">
                  <a:lumMod val="5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7404">
            <a:off x="9187132" y="631276"/>
            <a:ext cx="1872538" cy="242596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90309" y="1097380"/>
            <a:ext cx="1264083" cy="3009117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222394" y="5208045"/>
            <a:ext cx="1543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দিল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51278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641797" y="3285034"/>
            <a:ext cx="2698621" cy="4017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1175918" y="3257533"/>
            <a:ext cx="2753620" cy="4017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171671" cy="20816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43401" y="4776355"/>
            <a:ext cx="2171671" cy="20816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079271" y="45027"/>
            <a:ext cx="2171671" cy="20816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020329" y="4835236"/>
            <a:ext cx="2171671" cy="20816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0354" y="0"/>
            <a:ext cx="2698621" cy="4017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3548" y="6501216"/>
            <a:ext cx="2698621" cy="40178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3015" y="0"/>
            <a:ext cx="2698621" cy="4017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4291" y="-11445"/>
            <a:ext cx="2740007" cy="40178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2475" y="6515071"/>
            <a:ext cx="2698621" cy="40178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2546" y="6523325"/>
            <a:ext cx="2698621" cy="4017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9252" y="565050"/>
            <a:ext cx="2424545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01781" y="2171672"/>
            <a:ext cx="11256819" cy="4262438"/>
            <a:chOff x="401781" y="2171672"/>
            <a:chExt cx="11256819" cy="426243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3848965" y="-1275512"/>
              <a:ext cx="4262438" cy="1115680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821253" y="2521701"/>
              <a:ext cx="10837347" cy="353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Ø"/>
              </a:pPr>
              <a:r>
                <a:rPr lang="bn-BD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১.৪.১ পাঠ্যপুস্তকের পাঠ শ্রবণযোগ্য স্পষ্টস্বরে ও প্রমিত উচ্চারণে সাবলীল ভাবে পড়তে পারবে। </a:t>
              </a:r>
            </a:p>
            <a:p>
              <a:pPr marL="571500" indent="-571500">
                <a:buFont typeface="Wingdings" panose="05000000000000000000" pitchFamily="2" charset="2"/>
                <a:buChar char="Ø"/>
              </a:pPr>
              <a:r>
                <a:rPr lang="bn-BD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১.১.১যুক্তবর্ণ সহযোগে শব্দ স্পষ্ট ও শুদ্ধভাবে বলতে পারবে। </a:t>
              </a:r>
            </a:p>
            <a:p>
              <a:pPr marL="571500" indent="-571500">
                <a:buFont typeface="Wingdings" panose="05000000000000000000" pitchFamily="2" charset="2"/>
                <a:buChar char="Ø"/>
              </a:pPr>
              <a:r>
                <a:rPr lang="bn-BD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১.৪.১ যুক্তব্যাঞ্জন ভেঙ্গে লেখতে পারবে। </a:t>
              </a:r>
            </a:p>
            <a:p>
              <a:pPr marL="571500" indent="-571500">
                <a:buFont typeface="Wingdings" panose="05000000000000000000" pitchFamily="2" charset="2"/>
                <a:buChar char="Ø"/>
              </a:pPr>
              <a:r>
                <a:rPr lang="bn-BD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১.৫.১ পাঠে ব্যবহৃত শব্দ দিয়ে নতুন নতুন বাক্য লিখতে পারবে। 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8075" y="-58854"/>
            <a:ext cx="2539369" cy="261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55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641797" y="3285034"/>
            <a:ext cx="2698621" cy="4017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1175918" y="3257533"/>
            <a:ext cx="2753620" cy="4017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171671" cy="20816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43401" y="4776355"/>
            <a:ext cx="2171671" cy="20816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079271" y="45027"/>
            <a:ext cx="2171671" cy="20816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020329" y="4835236"/>
            <a:ext cx="2171671" cy="20816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0354" y="0"/>
            <a:ext cx="2698621" cy="4017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3548" y="6501216"/>
            <a:ext cx="2698621" cy="40178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3015" y="0"/>
            <a:ext cx="2698621" cy="4017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4291" y="-11445"/>
            <a:ext cx="2740007" cy="40178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2475" y="6515071"/>
            <a:ext cx="2698621" cy="40178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2546" y="6523325"/>
            <a:ext cx="2698621" cy="401783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0" y="-11444"/>
            <a:ext cx="12392891" cy="7070335"/>
            <a:chOff x="0" y="-11444"/>
            <a:chExt cx="12392891" cy="7070335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0892" y="200891"/>
              <a:ext cx="12191999" cy="68580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0641797" y="3285035"/>
              <a:ext cx="2698621" cy="40178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1175918" y="3257534"/>
              <a:ext cx="2753620" cy="40178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"/>
              <a:ext cx="2171671" cy="2081617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43401" y="4776356"/>
              <a:ext cx="2171671" cy="208161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0079271" y="45028"/>
              <a:ext cx="2171671" cy="2081617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0020329" y="4835237"/>
              <a:ext cx="2171671" cy="2081617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60354" y="1"/>
              <a:ext cx="2698621" cy="401783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43548" y="6501217"/>
              <a:ext cx="2698621" cy="401783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43015" y="1"/>
              <a:ext cx="2698621" cy="401783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4291" y="-11444"/>
              <a:ext cx="2740007" cy="401783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02475" y="6515072"/>
              <a:ext cx="2698621" cy="401783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42546" y="6523326"/>
              <a:ext cx="2698621" cy="401783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783" y="381000"/>
            <a:ext cx="11403973" cy="609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781" y="401781"/>
            <a:ext cx="11374519" cy="60855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700" y="401780"/>
            <a:ext cx="11360600" cy="60960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200" y="422564"/>
            <a:ext cx="11354100" cy="61007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616" y="425359"/>
            <a:ext cx="11390056" cy="606612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99" y="533160"/>
            <a:ext cx="11329213" cy="610287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409664" y="391359"/>
            <a:ext cx="67748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66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6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6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66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66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464843" y="4380704"/>
            <a:ext cx="957324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66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66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66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হাতি</a:t>
            </a:r>
            <a:r>
              <a:rPr lang="en-US" sz="66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66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66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	     </a:t>
            </a:r>
            <a:r>
              <a:rPr lang="en-US" sz="6600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চালাক</a:t>
            </a:r>
            <a:r>
              <a:rPr lang="en-US" sz="66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66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শিয়াল</a:t>
            </a:r>
            <a:r>
              <a:rPr lang="en-US" sz="66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6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815118" y="4900510"/>
            <a:ext cx="54294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66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66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6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6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161938" y="4955335"/>
            <a:ext cx="39729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প্রাণীদের</a:t>
            </a:r>
            <a:r>
              <a:rPr lang="en-US" sz="66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6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6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69064" y="4434719"/>
            <a:ext cx="105111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66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66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66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66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66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66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		</a:t>
            </a:r>
            <a:r>
              <a:rPr lang="en-US" sz="6600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চালাক</a:t>
            </a:r>
            <a:r>
              <a:rPr lang="en-US" sz="66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66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66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6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6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464843" y="629024"/>
            <a:ext cx="98923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96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9600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9600" dirty="0" smtClean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144626" y="2816676"/>
            <a:ext cx="8915123" cy="1593495"/>
          </a:xfrm>
          <a:custGeom>
            <a:avLst/>
            <a:gdLst/>
            <a:ahLst/>
            <a:cxnLst/>
            <a:rect l="l" t="t" r="r" b="b"/>
            <a:pathLst>
              <a:path w="8915123" h="1593495">
                <a:moveTo>
                  <a:pt x="6639255" y="949116"/>
                </a:moveTo>
                <a:cubicBezTo>
                  <a:pt x="6621117" y="949116"/>
                  <a:pt x="6606243" y="954739"/>
                  <a:pt x="6594635" y="965985"/>
                </a:cubicBezTo>
                <a:cubicBezTo>
                  <a:pt x="6583026" y="977231"/>
                  <a:pt x="6577222" y="991197"/>
                  <a:pt x="6577222" y="1007885"/>
                </a:cubicBezTo>
                <a:cubicBezTo>
                  <a:pt x="6577222" y="1024572"/>
                  <a:pt x="6583026" y="1038538"/>
                  <a:pt x="6594635" y="1049784"/>
                </a:cubicBezTo>
                <a:cubicBezTo>
                  <a:pt x="6606243" y="1061030"/>
                  <a:pt x="6621117" y="1066653"/>
                  <a:pt x="6639255" y="1066653"/>
                </a:cubicBezTo>
                <a:cubicBezTo>
                  <a:pt x="6655942" y="1066653"/>
                  <a:pt x="6670453" y="1061030"/>
                  <a:pt x="6682787" y="1049784"/>
                </a:cubicBezTo>
                <a:cubicBezTo>
                  <a:pt x="6695121" y="1038538"/>
                  <a:pt x="6701288" y="1024572"/>
                  <a:pt x="6701288" y="1007885"/>
                </a:cubicBezTo>
                <a:cubicBezTo>
                  <a:pt x="6701288" y="991197"/>
                  <a:pt x="6695121" y="977231"/>
                  <a:pt x="6682787" y="965985"/>
                </a:cubicBezTo>
                <a:cubicBezTo>
                  <a:pt x="6670453" y="954739"/>
                  <a:pt x="6655942" y="949116"/>
                  <a:pt x="6639255" y="949116"/>
                </a:cubicBezTo>
                <a:close/>
                <a:moveTo>
                  <a:pt x="4990063" y="949116"/>
                </a:moveTo>
                <a:cubicBezTo>
                  <a:pt x="4971925" y="949116"/>
                  <a:pt x="4957051" y="954739"/>
                  <a:pt x="4945442" y="965985"/>
                </a:cubicBezTo>
                <a:cubicBezTo>
                  <a:pt x="4933834" y="977231"/>
                  <a:pt x="4928030" y="991197"/>
                  <a:pt x="4928030" y="1007885"/>
                </a:cubicBezTo>
                <a:cubicBezTo>
                  <a:pt x="4928030" y="1024572"/>
                  <a:pt x="4933834" y="1038538"/>
                  <a:pt x="4945442" y="1049784"/>
                </a:cubicBezTo>
                <a:cubicBezTo>
                  <a:pt x="4957051" y="1061030"/>
                  <a:pt x="4971925" y="1066653"/>
                  <a:pt x="4990063" y="1066653"/>
                </a:cubicBezTo>
                <a:cubicBezTo>
                  <a:pt x="5006750" y="1066653"/>
                  <a:pt x="5021261" y="1061030"/>
                  <a:pt x="5033595" y="1049784"/>
                </a:cubicBezTo>
                <a:cubicBezTo>
                  <a:pt x="5045929" y="1038538"/>
                  <a:pt x="5052096" y="1024572"/>
                  <a:pt x="5052096" y="1007885"/>
                </a:cubicBezTo>
                <a:cubicBezTo>
                  <a:pt x="5052096" y="991197"/>
                  <a:pt x="5045929" y="977231"/>
                  <a:pt x="5033595" y="965985"/>
                </a:cubicBezTo>
                <a:cubicBezTo>
                  <a:pt x="5021261" y="954739"/>
                  <a:pt x="5006750" y="949116"/>
                  <a:pt x="4990063" y="949116"/>
                </a:cubicBezTo>
                <a:close/>
                <a:moveTo>
                  <a:pt x="3362655" y="949116"/>
                </a:moveTo>
                <a:cubicBezTo>
                  <a:pt x="3344517" y="949116"/>
                  <a:pt x="3329643" y="954739"/>
                  <a:pt x="3318035" y="965985"/>
                </a:cubicBezTo>
                <a:cubicBezTo>
                  <a:pt x="3306426" y="977231"/>
                  <a:pt x="3300622" y="991197"/>
                  <a:pt x="3300622" y="1007885"/>
                </a:cubicBezTo>
                <a:cubicBezTo>
                  <a:pt x="3300622" y="1024572"/>
                  <a:pt x="3306426" y="1038539"/>
                  <a:pt x="3318035" y="1049784"/>
                </a:cubicBezTo>
                <a:cubicBezTo>
                  <a:pt x="3329643" y="1061030"/>
                  <a:pt x="3344517" y="1066653"/>
                  <a:pt x="3362655" y="1066653"/>
                </a:cubicBezTo>
                <a:cubicBezTo>
                  <a:pt x="3379343" y="1066653"/>
                  <a:pt x="3393853" y="1061030"/>
                  <a:pt x="3406187" y="1049784"/>
                </a:cubicBezTo>
                <a:cubicBezTo>
                  <a:pt x="3418522" y="1038539"/>
                  <a:pt x="3424689" y="1024572"/>
                  <a:pt x="3424689" y="1007885"/>
                </a:cubicBezTo>
                <a:cubicBezTo>
                  <a:pt x="3424689" y="991197"/>
                  <a:pt x="3418522" y="977231"/>
                  <a:pt x="3406187" y="965985"/>
                </a:cubicBezTo>
                <a:cubicBezTo>
                  <a:pt x="3393853" y="954739"/>
                  <a:pt x="3379343" y="949116"/>
                  <a:pt x="3362655" y="949116"/>
                </a:cubicBezTo>
                <a:close/>
                <a:moveTo>
                  <a:pt x="8001311" y="895789"/>
                </a:moveTo>
                <a:cubicBezTo>
                  <a:pt x="8019449" y="895789"/>
                  <a:pt x="8035774" y="898510"/>
                  <a:pt x="8050285" y="903951"/>
                </a:cubicBezTo>
                <a:cubicBezTo>
                  <a:pt x="8064795" y="909393"/>
                  <a:pt x="8077130" y="914290"/>
                  <a:pt x="8087287" y="918644"/>
                </a:cubicBezTo>
                <a:lnTo>
                  <a:pt x="8087287" y="917555"/>
                </a:lnTo>
                <a:lnTo>
                  <a:pt x="8100347" y="924085"/>
                </a:lnTo>
                <a:lnTo>
                  <a:pt x="7992605" y="999178"/>
                </a:lnTo>
                <a:cubicBezTo>
                  <a:pt x="7986075" y="978138"/>
                  <a:pt x="7973559" y="963990"/>
                  <a:pt x="7955058" y="956734"/>
                </a:cubicBezTo>
                <a:cubicBezTo>
                  <a:pt x="7936557" y="949479"/>
                  <a:pt x="7919325" y="945851"/>
                  <a:pt x="7903363" y="945851"/>
                </a:cubicBezTo>
                <a:lnTo>
                  <a:pt x="7892481" y="945851"/>
                </a:lnTo>
                <a:cubicBezTo>
                  <a:pt x="7904815" y="927713"/>
                  <a:pt x="7921502" y="914834"/>
                  <a:pt x="7942543" y="907216"/>
                </a:cubicBezTo>
                <a:cubicBezTo>
                  <a:pt x="7963583" y="899598"/>
                  <a:pt x="7983173" y="895789"/>
                  <a:pt x="8001311" y="895789"/>
                </a:cubicBezTo>
                <a:close/>
                <a:moveTo>
                  <a:pt x="6827531" y="653097"/>
                </a:moveTo>
                <a:lnTo>
                  <a:pt x="6827531" y="932792"/>
                </a:lnTo>
                <a:cubicBezTo>
                  <a:pt x="6802138" y="896515"/>
                  <a:pt x="6774023" y="864591"/>
                  <a:pt x="6743188" y="837021"/>
                </a:cubicBezTo>
                <a:cubicBezTo>
                  <a:pt x="6712353" y="809450"/>
                  <a:pt x="6674081" y="784782"/>
                  <a:pt x="6628372" y="763016"/>
                </a:cubicBezTo>
                <a:cubicBezTo>
                  <a:pt x="6663923" y="744152"/>
                  <a:pt x="6697298" y="725832"/>
                  <a:pt x="6728496" y="708056"/>
                </a:cubicBezTo>
                <a:cubicBezTo>
                  <a:pt x="6759694" y="690281"/>
                  <a:pt x="6792706" y="671961"/>
                  <a:pt x="6827531" y="653097"/>
                </a:cubicBezTo>
                <a:close/>
                <a:moveTo>
                  <a:pt x="3550932" y="653097"/>
                </a:moveTo>
                <a:lnTo>
                  <a:pt x="3550932" y="932792"/>
                </a:lnTo>
                <a:cubicBezTo>
                  <a:pt x="3525538" y="896515"/>
                  <a:pt x="3497424" y="864591"/>
                  <a:pt x="3466588" y="837021"/>
                </a:cubicBezTo>
                <a:cubicBezTo>
                  <a:pt x="3435753" y="809450"/>
                  <a:pt x="3397481" y="784782"/>
                  <a:pt x="3351772" y="763016"/>
                </a:cubicBezTo>
                <a:cubicBezTo>
                  <a:pt x="3387323" y="744152"/>
                  <a:pt x="3420698" y="725832"/>
                  <a:pt x="3451896" y="708056"/>
                </a:cubicBezTo>
                <a:cubicBezTo>
                  <a:pt x="3483094" y="690281"/>
                  <a:pt x="3516106" y="671961"/>
                  <a:pt x="3550932" y="653097"/>
                </a:cubicBezTo>
                <a:close/>
                <a:moveTo>
                  <a:pt x="657546" y="576916"/>
                </a:moveTo>
                <a:lnTo>
                  <a:pt x="640133" y="581269"/>
                </a:lnTo>
                <a:cubicBezTo>
                  <a:pt x="627800" y="584171"/>
                  <a:pt x="614377" y="589250"/>
                  <a:pt x="599866" y="596505"/>
                </a:cubicBezTo>
                <a:cubicBezTo>
                  <a:pt x="585355" y="603760"/>
                  <a:pt x="571932" y="612648"/>
                  <a:pt x="559599" y="623169"/>
                </a:cubicBezTo>
                <a:cubicBezTo>
                  <a:pt x="547264" y="633689"/>
                  <a:pt x="536926" y="645660"/>
                  <a:pt x="528582" y="659083"/>
                </a:cubicBezTo>
                <a:cubicBezTo>
                  <a:pt x="520238" y="672505"/>
                  <a:pt x="516066" y="686834"/>
                  <a:pt x="516066" y="702071"/>
                </a:cubicBezTo>
                <a:cubicBezTo>
                  <a:pt x="516066" y="720209"/>
                  <a:pt x="523140" y="735808"/>
                  <a:pt x="537288" y="748868"/>
                </a:cubicBezTo>
                <a:cubicBezTo>
                  <a:pt x="551436" y="761928"/>
                  <a:pt x="569031" y="768457"/>
                  <a:pt x="590071" y="768457"/>
                </a:cubicBezTo>
                <a:cubicBezTo>
                  <a:pt x="601680" y="768457"/>
                  <a:pt x="613288" y="765737"/>
                  <a:pt x="624897" y="760295"/>
                </a:cubicBezTo>
                <a:cubicBezTo>
                  <a:pt x="636506" y="754854"/>
                  <a:pt x="647026" y="746873"/>
                  <a:pt x="656458" y="736352"/>
                </a:cubicBezTo>
                <a:cubicBezTo>
                  <a:pt x="665890" y="725832"/>
                  <a:pt x="673327" y="712954"/>
                  <a:pt x="678768" y="697718"/>
                </a:cubicBezTo>
                <a:cubicBezTo>
                  <a:pt x="684210" y="682481"/>
                  <a:pt x="686930" y="665068"/>
                  <a:pt x="686930" y="645479"/>
                </a:cubicBezTo>
                <a:lnTo>
                  <a:pt x="686930" y="636772"/>
                </a:lnTo>
                <a:cubicBezTo>
                  <a:pt x="689107" y="636772"/>
                  <a:pt x="690377" y="636591"/>
                  <a:pt x="690739" y="636228"/>
                </a:cubicBezTo>
                <a:cubicBezTo>
                  <a:pt x="691102" y="635865"/>
                  <a:pt x="692009" y="635684"/>
                  <a:pt x="693460" y="635684"/>
                </a:cubicBezTo>
                <a:lnTo>
                  <a:pt x="703255" y="635684"/>
                </a:lnTo>
                <a:cubicBezTo>
                  <a:pt x="735904" y="635684"/>
                  <a:pt x="761117" y="643302"/>
                  <a:pt x="778892" y="658538"/>
                </a:cubicBezTo>
                <a:cubicBezTo>
                  <a:pt x="796668" y="673775"/>
                  <a:pt x="805556" y="695904"/>
                  <a:pt x="805556" y="724925"/>
                </a:cubicBezTo>
                <a:cubicBezTo>
                  <a:pt x="805556" y="740161"/>
                  <a:pt x="801565" y="755760"/>
                  <a:pt x="793584" y="771722"/>
                </a:cubicBezTo>
                <a:cubicBezTo>
                  <a:pt x="785603" y="787684"/>
                  <a:pt x="773451" y="802195"/>
                  <a:pt x="757126" y="815255"/>
                </a:cubicBezTo>
                <a:cubicBezTo>
                  <a:pt x="740802" y="828314"/>
                  <a:pt x="719942" y="839016"/>
                  <a:pt x="694548" y="847360"/>
                </a:cubicBezTo>
                <a:cubicBezTo>
                  <a:pt x="669155" y="855703"/>
                  <a:pt x="639045" y="859875"/>
                  <a:pt x="604219" y="859875"/>
                </a:cubicBezTo>
                <a:cubicBezTo>
                  <a:pt x="568668" y="859875"/>
                  <a:pt x="526587" y="851894"/>
                  <a:pt x="477976" y="835932"/>
                </a:cubicBezTo>
                <a:lnTo>
                  <a:pt x="562863" y="957823"/>
                </a:lnTo>
                <a:cubicBezTo>
                  <a:pt x="586081" y="958548"/>
                  <a:pt x="609479" y="963808"/>
                  <a:pt x="633060" y="973603"/>
                </a:cubicBezTo>
                <a:cubicBezTo>
                  <a:pt x="656639" y="983398"/>
                  <a:pt x="680219" y="996276"/>
                  <a:pt x="703799" y="1012238"/>
                </a:cubicBezTo>
                <a:cubicBezTo>
                  <a:pt x="727379" y="1028200"/>
                  <a:pt x="750959" y="1046338"/>
                  <a:pt x="774539" y="1066653"/>
                </a:cubicBezTo>
                <a:cubicBezTo>
                  <a:pt x="798119" y="1086968"/>
                  <a:pt x="821518" y="1107646"/>
                  <a:pt x="844735" y="1128687"/>
                </a:cubicBezTo>
                <a:lnTo>
                  <a:pt x="910033" y="1184190"/>
                </a:lnTo>
                <a:lnTo>
                  <a:pt x="910033" y="1134128"/>
                </a:lnTo>
                <a:cubicBezTo>
                  <a:pt x="880286" y="1092772"/>
                  <a:pt x="847455" y="1056496"/>
                  <a:pt x="811542" y="1025298"/>
                </a:cubicBezTo>
                <a:cubicBezTo>
                  <a:pt x="775627" y="994099"/>
                  <a:pt x="733365" y="962176"/>
                  <a:pt x="684754" y="929527"/>
                </a:cubicBezTo>
                <a:cubicBezTo>
                  <a:pt x="719580" y="920095"/>
                  <a:pt x="748601" y="909212"/>
                  <a:pt x="771818" y="896877"/>
                </a:cubicBezTo>
                <a:cubicBezTo>
                  <a:pt x="795036" y="884543"/>
                  <a:pt x="813537" y="870758"/>
                  <a:pt x="827322" y="855522"/>
                </a:cubicBezTo>
                <a:cubicBezTo>
                  <a:pt x="841107" y="840286"/>
                  <a:pt x="850720" y="823961"/>
                  <a:pt x="856162" y="806548"/>
                </a:cubicBezTo>
                <a:cubicBezTo>
                  <a:pt x="861603" y="789135"/>
                  <a:pt x="864324" y="770271"/>
                  <a:pt x="864324" y="749956"/>
                </a:cubicBezTo>
                <a:cubicBezTo>
                  <a:pt x="864324" y="728190"/>
                  <a:pt x="859790" y="706787"/>
                  <a:pt x="850720" y="685746"/>
                </a:cubicBezTo>
                <a:cubicBezTo>
                  <a:pt x="841651" y="664706"/>
                  <a:pt x="828773" y="646204"/>
                  <a:pt x="812085" y="630243"/>
                </a:cubicBezTo>
                <a:cubicBezTo>
                  <a:pt x="795398" y="614281"/>
                  <a:pt x="775083" y="601402"/>
                  <a:pt x="751140" y="591608"/>
                </a:cubicBezTo>
                <a:cubicBezTo>
                  <a:pt x="727197" y="581813"/>
                  <a:pt x="700716" y="576916"/>
                  <a:pt x="671694" y="576916"/>
                </a:cubicBezTo>
                <a:close/>
                <a:moveTo>
                  <a:pt x="1439731" y="561679"/>
                </a:moveTo>
                <a:cubicBezTo>
                  <a:pt x="1456419" y="633507"/>
                  <a:pt x="1475464" y="694634"/>
                  <a:pt x="1496867" y="745059"/>
                </a:cubicBezTo>
                <a:cubicBezTo>
                  <a:pt x="1518270" y="795484"/>
                  <a:pt x="1540762" y="837746"/>
                  <a:pt x="1564342" y="871846"/>
                </a:cubicBezTo>
                <a:cubicBezTo>
                  <a:pt x="1587922" y="905947"/>
                  <a:pt x="1611683" y="932973"/>
                  <a:pt x="1635626" y="952925"/>
                </a:cubicBezTo>
                <a:cubicBezTo>
                  <a:pt x="1659569" y="972877"/>
                  <a:pt x="1682242" y="987932"/>
                  <a:pt x="1703646" y="998090"/>
                </a:cubicBezTo>
                <a:cubicBezTo>
                  <a:pt x="1725048" y="1008247"/>
                  <a:pt x="1744638" y="1014777"/>
                  <a:pt x="1762414" y="1017679"/>
                </a:cubicBezTo>
                <a:cubicBezTo>
                  <a:pt x="1780189" y="1020582"/>
                  <a:pt x="1794519" y="1022033"/>
                  <a:pt x="1805401" y="1022033"/>
                </a:cubicBezTo>
                <a:cubicBezTo>
                  <a:pt x="1838051" y="1022033"/>
                  <a:pt x="1866165" y="1015866"/>
                  <a:pt x="1889745" y="1003531"/>
                </a:cubicBezTo>
                <a:cubicBezTo>
                  <a:pt x="1913325" y="991197"/>
                  <a:pt x="1933097" y="975054"/>
                  <a:pt x="1949058" y="955102"/>
                </a:cubicBezTo>
                <a:cubicBezTo>
                  <a:pt x="1965020" y="935150"/>
                  <a:pt x="1976810" y="912839"/>
                  <a:pt x="1984428" y="888171"/>
                </a:cubicBezTo>
                <a:cubicBezTo>
                  <a:pt x="1992046" y="863503"/>
                  <a:pt x="1995855" y="838472"/>
                  <a:pt x="1995855" y="813078"/>
                </a:cubicBezTo>
                <a:cubicBezTo>
                  <a:pt x="1995855" y="764467"/>
                  <a:pt x="1986968" y="724925"/>
                  <a:pt x="1969192" y="694453"/>
                </a:cubicBezTo>
                <a:cubicBezTo>
                  <a:pt x="1951416" y="663980"/>
                  <a:pt x="1930557" y="640037"/>
                  <a:pt x="1906614" y="622624"/>
                </a:cubicBezTo>
                <a:cubicBezTo>
                  <a:pt x="1882671" y="605211"/>
                  <a:pt x="1858366" y="593240"/>
                  <a:pt x="1833697" y="586710"/>
                </a:cubicBezTo>
                <a:cubicBezTo>
                  <a:pt x="1809029" y="580180"/>
                  <a:pt x="1789802" y="576916"/>
                  <a:pt x="1776018" y="576916"/>
                </a:cubicBezTo>
                <a:cubicBezTo>
                  <a:pt x="1753526" y="576916"/>
                  <a:pt x="1733755" y="580906"/>
                  <a:pt x="1716705" y="588887"/>
                </a:cubicBezTo>
                <a:cubicBezTo>
                  <a:pt x="1699654" y="596868"/>
                  <a:pt x="1685325" y="606844"/>
                  <a:pt x="1673716" y="618815"/>
                </a:cubicBezTo>
                <a:cubicBezTo>
                  <a:pt x="1662109" y="630787"/>
                  <a:pt x="1653402" y="643665"/>
                  <a:pt x="1647597" y="657450"/>
                </a:cubicBezTo>
                <a:cubicBezTo>
                  <a:pt x="1641793" y="671235"/>
                  <a:pt x="1638891" y="684295"/>
                  <a:pt x="1638891" y="696629"/>
                </a:cubicBezTo>
                <a:cubicBezTo>
                  <a:pt x="1638891" y="725651"/>
                  <a:pt x="1648504" y="750500"/>
                  <a:pt x="1667731" y="771178"/>
                </a:cubicBezTo>
                <a:cubicBezTo>
                  <a:pt x="1686958" y="791856"/>
                  <a:pt x="1713258" y="802195"/>
                  <a:pt x="1746633" y="802195"/>
                </a:cubicBezTo>
                <a:cubicBezTo>
                  <a:pt x="1756065" y="802195"/>
                  <a:pt x="1766585" y="800562"/>
                  <a:pt x="1778194" y="797297"/>
                </a:cubicBezTo>
                <a:cubicBezTo>
                  <a:pt x="1789802" y="794033"/>
                  <a:pt x="1800323" y="788954"/>
                  <a:pt x="1809755" y="782061"/>
                </a:cubicBezTo>
                <a:cubicBezTo>
                  <a:pt x="1819187" y="775169"/>
                  <a:pt x="1827168" y="766099"/>
                  <a:pt x="1833697" y="754854"/>
                </a:cubicBezTo>
                <a:cubicBezTo>
                  <a:pt x="1840228" y="743608"/>
                  <a:pt x="1843492" y="730004"/>
                  <a:pt x="1843492" y="714042"/>
                </a:cubicBezTo>
                <a:cubicBezTo>
                  <a:pt x="1843492" y="700257"/>
                  <a:pt x="1839865" y="683932"/>
                  <a:pt x="1832610" y="665068"/>
                </a:cubicBezTo>
                <a:cubicBezTo>
                  <a:pt x="1835511" y="664343"/>
                  <a:pt x="1839865" y="663980"/>
                  <a:pt x="1845669" y="663980"/>
                </a:cubicBezTo>
                <a:cubicBezTo>
                  <a:pt x="1860180" y="663980"/>
                  <a:pt x="1873421" y="667789"/>
                  <a:pt x="1885392" y="675407"/>
                </a:cubicBezTo>
                <a:cubicBezTo>
                  <a:pt x="1897363" y="683025"/>
                  <a:pt x="1907702" y="692820"/>
                  <a:pt x="1916409" y="704791"/>
                </a:cubicBezTo>
                <a:cubicBezTo>
                  <a:pt x="1925115" y="716763"/>
                  <a:pt x="1932008" y="729641"/>
                  <a:pt x="1937086" y="743426"/>
                </a:cubicBezTo>
                <a:cubicBezTo>
                  <a:pt x="1942166" y="757212"/>
                  <a:pt x="1944705" y="770271"/>
                  <a:pt x="1944705" y="782605"/>
                </a:cubicBezTo>
                <a:cubicBezTo>
                  <a:pt x="1944705" y="797116"/>
                  <a:pt x="1941803" y="813259"/>
                  <a:pt x="1935998" y="831035"/>
                </a:cubicBezTo>
                <a:cubicBezTo>
                  <a:pt x="1930194" y="848811"/>
                  <a:pt x="1921307" y="865498"/>
                  <a:pt x="1909335" y="881097"/>
                </a:cubicBezTo>
                <a:cubicBezTo>
                  <a:pt x="1897363" y="896696"/>
                  <a:pt x="1881946" y="909756"/>
                  <a:pt x="1863082" y="920276"/>
                </a:cubicBezTo>
                <a:cubicBezTo>
                  <a:pt x="1844218" y="930796"/>
                  <a:pt x="1821364" y="936056"/>
                  <a:pt x="1794519" y="936056"/>
                </a:cubicBezTo>
                <a:cubicBezTo>
                  <a:pt x="1766223" y="936056"/>
                  <a:pt x="1737745" y="930615"/>
                  <a:pt x="1709087" y="919732"/>
                </a:cubicBezTo>
                <a:cubicBezTo>
                  <a:pt x="1680428" y="908849"/>
                  <a:pt x="1652676" y="889803"/>
                  <a:pt x="1625831" y="862596"/>
                </a:cubicBezTo>
                <a:cubicBezTo>
                  <a:pt x="1598986" y="835388"/>
                  <a:pt x="1573230" y="799111"/>
                  <a:pt x="1548561" y="753765"/>
                </a:cubicBezTo>
                <a:cubicBezTo>
                  <a:pt x="1523893" y="708419"/>
                  <a:pt x="1501402" y="651283"/>
                  <a:pt x="1481087" y="582357"/>
                </a:cubicBezTo>
                <a:close/>
                <a:moveTo>
                  <a:pt x="4920411" y="544266"/>
                </a:moveTo>
                <a:lnTo>
                  <a:pt x="5176163" y="544266"/>
                </a:lnTo>
                <a:lnTo>
                  <a:pt x="5176163" y="956734"/>
                </a:lnTo>
                <a:cubicBezTo>
                  <a:pt x="5158750" y="935694"/>
                  <a:pt x="5142426" y="917555"/>
                  <a:pt x="5127189" y="902319"/>
                </a:cubicBezTo>
                <a:cubicBezTo>
                  <a:pt x="5111953" y="887083"/>
                  <a:pt x="5096173" y="873660"/>
                  <a:pt x="5079848" y="862052"/>
                </a:cubicBezTo>
                <a:cubicBezTo>
                  <a:pt x="5063524" y="850443"/>
                  <a:pt x="5046292" y="840104"/>
                  <a:pt x="5028154" y="831035"/>
                </a:cubicBezTo>
                <a:cubicBezTo>
                  <a:pt x="5010015" y="821966"/>
                  <a:pt x="4989700" y="813078"/>
                  <a:pt x="4967209" y="804371"/>
                </a:cubicBezTo>
                <a:lnTo>
                  <a:pt x="5102158" y="695541"/>
                </a:lnTo>
                <a:cubicBezTo>
                  <a:pt x="5086197" y="675226"/>
                  <a:pt x="5071323" y="657994"/>
                  <a:pt x="5057538" y="643846"/>
                </a:cubicBezTo>
                <a:cubicBezTo>
                  <a:pt x="5043753" y="629698"/>
                  <a:pt x="5029786" y="616820"/>
                  <a:pt x="5015638" y="605211"/>
                </a:cubicBezTo>
                <a:cubicBezTo>
                  <a:pt x="5001490" y="593603"/>
                  <a:pt x="4986798" y="583083"/>
                  <a:pt x="4971562" y="573651"/>
                </a:cubicBezTo>
                <a:cubicBezTo>
                  <a:pt x="4956325" y="564219"/>
                  <a:pt x="4939275" y="554424"/>
                  <a:pt x="4920411" y="544266"/>
                </a:cubicBezTo>
                <a:close/>
                <a:moveTo>
                  <a:pt x="7620823" y="386462"/>
                </a:moveTo>
                <a:lnTo>
                  <a:pt x="7620823" y="647655"/>
                </a:lnTo>
                <a:cubicBezTo>
                  <a:pt x="7610665" y="628791"/>
                  <a:pt x="7599601" y="610653"/>
                  <a:pt x="7587629" y="593240"/>
                </a:cubicBezTo>
                <a:cubicBezTo>
                  <a:pt x="7575658" y="575827"/>
                  <a:pt x="7562417" y="560410"/>
                  <a:pt x="7547907" y="546987"/>
                </a:cubicBezTo>
                <a:cubicBezTo>
                  <a:pt x="7533395" y="533565"/>
                  <a:pt x="7517433" y="522500"/>
                  <a:pt x="7500021" y="513794"/>
                </a:cubicBezTo>
                <a:cubicBezTo>
                  <a:pt x="7482608" y="505087"/>
                  <a:pt x="7463019" y="500371"/>
                  <a:pt x="7441253" y="499646"/>
                </a:cubicBezTo>
                <a:lnTo>
                  <a:pt x="7434723" y="499646"/>
                </a:lnTo>
                <a:cubicBezTo>
                  <a:pt x="7428918" y="499646"/>
                  <a:pt x="7420393" y="500371"/>
                  <a:pt x="7409147" y="501822"/>
                </a:cubicBezTo>
                <a:cubicBezTo>
                  <a:pt x="7397901" y="503274"/>
                  <a:pt x="7385205" y="506357"/>
                  <a:pt x="7371057" y="511073"/>
                </a:cubicBezTo>
                <a:cubicBezTo>
                  <a:pt x="7356909" y="515789"/>
                  <a:pt x="7342217" y="523044"/>
                  <a:pt x="7326981" y="532839"/>
                </a:cubicBezTo>
                <a:cubicBezTo>
                  <a:pt x="7311744" y="542634"/>
                  <a:pt x="7297596" y="556238"/>
                  <a:pt x="7284537" y="573651"/>
                </a:cubicBezTo>
                <a:cubicBezTo>
                  <a:pt x="7275105" y="585985"/>
                  <a:pt x="7268393" y="598319"/>
                  <a:pt x="7264403" y="610653"/>
                </a:cubicBezTo>
                <a:cubicBezTo>
                  <a:pt x="7260412" y="622987"/>
                  <a:pt x="7258417" y="634596"/>
                  <a:pt x="7258417" y="645479"/>
                </a:cubicBezTo>
                <a:cubicBezTo>
                  <a:pt x="7258417" y="652734"/>
                  <a:pt x="7259324" y="660896"/>
                  <a:pt x="7261138" y="669966"/>
                </a:cubicBezTo>
                <a:cubicBezTo>
                  <a:pt x="7262951" y="679035"/>
                  <a:pt x="7266398" y="687379"/>
                  <a:pt x="7271477" y="694997"/>
                </a:cubicBezTo>
                <a:cubicBezTo>
                  <a:pt x="7276555" y="702615"/>
                  <a:pt x="7283448" y="708963"/>
                  <a:pt x="7292155" y="714042"/>
                </a:cubicBezTo>
                <a:cubicBezTo>
                  <a:pt x="7300861" y="719121"/>
                  <a:pt x="7312469" y="721660"/>
                  <a:pt x="7326981" y="721660"/>
                </a:cubicBezTo>
                <a:cubicBezTo>
                  <a:pt x="7334235" y="721660"/>
                  <a:pt x="7342761" y="719121"/>
                  <a:pt x="7352555" y="714042"/>
                </a:cubicBezTo>
                <a:cubicBezTo>
                  <a:pt x="7362350" y="708963"/>
                  <a:pt x="7373415" y="703522"/>
                  <a:pt x="7385749" y="697718"/>
                </a:cubicBezTo>
                <a:cubicBezTo>
                  <a:pt x="7395907" y="693364"/>
                  <a:pt x="7404975" y="689374"/>
                  <a:pt x="7412957" y="685746"/>
                </a:cubicBezTo>
                <a:cubicBezTo>
                  <a:pt x="7420937" y="682118"/>
                  <a:pt x="7426016" y="680305"/>
                  <a:pt x="7428193" y="680305"/>
                </a:cubicBezTo>
                <a:cubicBezTo>
                  <a:pt x="7443429" y="680305"/>
                  <a:pt x="7451047" y="686109"/>
                  <a:pt x="7451047" y="697718"/>
                </a:cubicBezTo>
                <a:cubicBezTo>
                  <a:pt x="7451047" y="703522"/>
                  <a:pt x="7447419" y="712772"/>
                  <a:pt x="7440164" y="725469"/>
                </a:cubicBezTo>
                <a:cubicBezTo>
                  <a:pt x="7432909" y="738166"/>
                  <a:pt x="7420937" y="753221"/>
                  <a:pt x="7404250" y="770634"/>
                </a:cubicBezTo>
                <a:cubicBezTo>
                  <a:pt x="7391916" y="783694"/>
                  <a:pt x="7380670" y="794395"/>
                  <a:pt x="7370513" y="802739"/>
                </a:cubicBezTo>
                <a:cubicBezTo>
                  <a:pt x="7360355" y="811083"/>
                  <a:pt x="7352374" y="817431"/>
                  <a:pt x="7346570" y="821784"/>
                </a:cubicBezTo>
                <a:lnTo>
                  <a:pt x="7338951" y="826138"/>
                </a:lnTo>
                <a:lnTo>
                  <a:pt x="7407515" y="904496"/>
                </a:lnTo>
                <a:cubicBezTo>
                  <a:pt x="7443066" y="865317"/>
                  <a:pt x="7469185" y="829040"/>
                  <a:pt x="7485873" y="795665"/>
                </a:cubicBezTo>
                <a:cubicBezTo>
                  <a:pt x="7502560" y="762290"/>
                  <a:pt x="7510904" y="737622"/>
                  <a:pt x="7510904" y="721660"/>
                </a:cubicBezTo>
                <a:cubicBezTo>
                  <a:pt x="7510904" y="693364"/>
                  <a:pt x="7502016" y="671235"/>
                  <a:pt x="7484241" y="655274"/>
                </a:cubicBezTo>
                <a:cubicBezTo>
                  <a:pt x="7466465" y="639312"/>
                  <a:pt x="7435811" y="631331"/>
                  <a:pt x="7392279" y="631331"/>
                </a:cubicBezTo>
                <a:cubicBezTo>
                  <a:pt x="7377768" y="631331"/>
                  <a:pt x="7363983" y="633145"/>
                  <a:pt x="7350923" y="636772"/>
                </a:cubicBezTo>
                <a:cubicBezTo>
                  <a:pt x="7361081" y="613555"/>
                  <a:pt x="7375047" y="596868"/>
                  <a:pt x="7392823" y="586710"/>
                </a:cubicBezTo>
                <a:cubicBezTo>
                  <a:pt x="7410599" y="576553"/>
                  <a:pt x="7429644" y="571474"/>
                  <a:pt x="7449959" y="571474"/>
                </a:cubicBezTo>
                <a:cubicBezTo>
                  <a:pt x="7462293" y="571474"/>
                  <a:pt x="7475353" y="574195"/>
                  <a:pt x="7489138" y="579636"/>
                </a:cubicBezTo>
                <a:cubicBezTo>
                  <a:pt x="7502923" y="585078"/>
                  <a:pt x="7515983" y="592152"/>
                  <a:pt x="7528317" y="600858"/>
                </a:cubicBezTo>
                <a:cubicBezTo>
                  <a:pt x="7540651" y="609565"/>
                  <a:pt x="7551534" y="618815"/>
                  <a:pt x="7560966" y="628610"/>
                </a:cubicBezTo>
                <a:cubicBezTo>
                  <a:pt x="7570398" y="638405"/>
                  <a:pt x="7576928" y="647655"/>
                  <a:pt x="7580555" y="656362"/>
                </a:cubicBezTo>
                <a:cubicBezTo>
                  <a:pt x="7595066" y="674500"/>
                  <a:pt x="7605405" y="692095"/>
                  <a:pt x="7611572" y="709145"/>
                </a:cubicBezTo>
                <a:cubicBezTo>
                  <a:pt x="7617739" y="726195"/>
                  <a:pt x="7620823" y="738710"/>
                  <a:pt x="7620823" y="746691"/>
                </a:cubicBezTo>
                <a:lnTo>
                  <a:pt x="7620823" y="1057947"/>
                </a:lnTo>
                <a:lnTo>
                  <a:pt x="7678503" y="1110185"/>
                </a:lnTo>
                <a:lnTo>
                  <a:pt x="7678503" y="544266"/>
                </a:lnTo>
                <a:lnTo>
                  <a:pt x="7758619" y="544266"/>
                </a:lnTo>
                <a:lnTo>
                  <a:pt x="7769921" y="544266"/>
                </a:lnTo>
                <a:lnTo>
                  <a:pt x="8193941" y="544266"/>
                </a:lnTo>
                <a:lnTo>
                  <a:pt x="8193941" y="645479"/>
                </a:lnTo>
                <a:cubicBezTo>
                  <a:pt x="8176529" y="625164"/>
                  <a:pt x="8159297" y="611741"/>
                  <a:pt x="8142247" y="605211"/>
                </a:cubicBezTo>
                <a:cubicBezTo>
                  <a:pt x="8125197" y="598682"/>
                  <a:pt x="8113407" y="595417"/>
                  <a:pt x="8106877" y="595417"/>
                </a:cubicBezTo>
                <a:cubicBezTo>
                  <a:pt x="8084385" y="595417"/>
                  <a:pt x="8067698" y="601221"/>
                  <a:pt x="8056815" y="612830"/>
                </a:cubicBezTo>
                <a:cubicBezTo>
                  <a:pt x="8045931" y="624438"/>
                  <a:pt x="8040127" y="639312"/>
                  <a:pt x="8039402" y="657450"/>
                </a:cubicBezTo>
                <a:cubicBezTo>
                  <a:pt x="8024891" y="640763"/>
                  <a:pt x="8010562" y="627885"/>
                  <a:pt x="7996414" y="618815"/>
                </a:cubicBezTo>
                <a:cubicBezTo>
                  <a:pt x="7982266" y="609746"/>
                  <a:pt x="7969387" y="603035"/>
                  <a:pt x="7957779" y="598682"/>
                </a:cubicBezTo>
                <a:cubicBezTo>
                  <a:pt x="7946171" y="594328"/>
                  <a:pt x="7936194" y="591608"/>
                  <a:pt x="7927851" y="590519"/>
                </a:cubicBezTo>
                <a:cubicBezTo>
                  <a:pt x="7919507" y="589431"/>
                  <a:pt x="7913884" y="588887"/>
                  <a:pt x="7910982" y="588887"/>
                </a:cubicBezTo>
                <a:cubicBezTo>
                  <a:pt x="7872529" y="588887"/>
                  <a:pt x="7842600" y="599044"/>
                  <a:pt x="7821197" y="619359"/>
                </a:cubicBezTo>
                <a:cubicBezTo>
                  <a:pt x="7799793" y="639674"/>
                  <a:pt x="7789091" y="665431"/>
                  <a:pt x="7789091" y="696629"/>
                </a:cubicBezTo>
                <a:cubicBezTo>
                  <a:pt x="7789091" y="737259"/>
                  <a:pt x="7800881" y="767913"/>
                  <a:pt x="7824461" y="788591"/>
                </a:cubicBezTo>
                <a:cubicBezTo>
                  <a:pt x="7848041" y="809269"/>
                  <a:pt x="7876881" y="819608"/>
                  <a:pt x="7910982" y="819608"/>
                </a:cubicBezTo>
                <a:cubicBezTo>
                  <a:pt x="7933473" y="819608"/>
                  <a:pt x="7951975" y="814166"/>
                  <a:pt x="7966485" y="803283"/>
                </a:cubicBezTo>
                <a:cubicBezTo>
                  <a:pt x="7980996" y="792400"/>
                  <a:pt x="7988251" y="777889"/>
                  <a:pt x="7988251" y="759751"/>
                </a:cubicBezTo>
                <a:cubicBezTo>
                  <a:pt x="7988251" y="746691"/>
                  <a:pt x="7982991" y="734176"/>
                  <a:pt x="7972471" y="722204"/>
                </a:cubicBezTo>
                <a:cubicBezTo>
                  <a:pt x="7961951" y="710233"/>
                  <a:pt x="7947621" y="704247"/>
                  <a:pt x="7929483" y="704247"/>
                </a:cubicBezTo>
                <a:cubicBezTo>
                  <a:pt x="7923679" y="704247"/>
                  <a:pt x="7917693" y="704973"/>
                  <a:pt x="7911526" y="706424"/>
                </a:cubicBezTo>
                <a:cubicBezTo>
                  <a:pt x="7905359" y="707875"/>
                  <a:pt x="7899373" y="710596"/>
                  <a:pt x="7893569" y="714586"/>
                </a:cubicBezTo>
                <a:cubicBezTo>
                  <a:pt x="7887765" y="718577"/>
                  <a:pt x="7883049" y="723655"/>
                  <a:pt x="7879421" y="729823"/>
                </a:cubicBezTo>
                <a:cubicBezTo>
                  <a:pt x="7875793" y="735990"/>
                  <a:pt x="7873979" y="743789"/>
                  <a:pt x="7873979" y="753221"/>
                </a:cubicBezTo>
                <a:lnTo>
                  <a:pt x="7873979" y="756486"/>
                </a:lnTo>
                <a:cubicBezTo>
                  <a:pt x="7863097" y="755035"/>
                  <a:pt x="7853665" y="750500"/>
                  <a:pt x="7845683" y="742882"/>
                </a:cubicBezTo>
                <a:cubicBezTo>
                  <a:pt x="7837703" y="735264"/>
                  <a:pt x="7833712" y="726376"/>
                  <a:pt x="7833712" y="716219"/>
                </a:cubicBezTo>
                <a:cubicBezTo>
                  <a:pt x="7833712" y="706787"/>
                  <a:pt x="7836615" y="698262"/>
                  <a:pt x="7842419" y="690644"/>
                </a:cubicBezTo>
                <a:cubicBezTo>
                  <a:pt x="7848223" y="683025"/>
                  <a:pt x="7855478" y="676133"/>
                  <a:pt x="7864185" y="669966"/>
                </a:cubicBezTo>
                <a:cubicBezTo>
                  <a:pt x="7872891" y="663799"/>
                  <a:pt x="7882686" y="658901"/>
                  <a:pt x="7893569" y="655274"/>
                </a:cubicBezTo>
                <a:cubicBezTo>
                  <a:pt x="7904452" y="651646"/>
                  <a:pt x="7914973" y="649469"/>
                  <a:pt x="7925130" y="648744"/>
                </a:cubicBezTo>
                <a:cubicBezTo>
                  <a:pt x="7948347" y="648744"/>
                  <a:pt x="7969569" y="656906"/>
                  <a:pt x="7988795" y="673231"/>
                </a:cubicBezTo>
                <a:cubicBezTo>
                  <a:pt x="8008023" y="689555"/>
                  <a:pt x="8023803" y="710777"/>
                  <a:pt x="8036137" y="736897"/>
                </a:cubicBezTo>
                <a:lnTo>
                  <a:pt x="8088375" y="763016"/>
                </a:lnTo>
                <a:cubicBezTo>
                  <a:pt x="8086925" y="752133"/>
                  <a:pt x="8085655" y="743245"/>
                  <a:pt x="8084567" y="736352"/>
                </a:cubicBezTo>
                <a:cubicBezTo>
                  <a:pt x="8083479" y="729460"/>
                  <a:pt x="8082934" y="724200"/>
                  <a:pt x="8082934" y="720572"/>
                </a:cubicBezTo>
                <a:cubicBezTo>
                  <a:pt x="8082934" y="699531"/>
                  <a:pt x="8087469" y="683751"/>
                  <a:pt x="8096538" y="673231"/>
                </a:cubicBezTo>
                <a:cubicBezTo>
                  <a:pt x="8105607" y="662710"/>
                  <a:pt x="8115946" y="657450"/>
                  <a:pt x="8127555" y="657450"/>
                </a:cubicBezTo>
                <a:cubicBezTo>
                  <a:pt x="8128280" y="658176"/>
                  <a:pt x="8129005" y="658538"/>
                  <a:pt x="8129731" y="658538"/>
                </a:cubicBezTo>
                <a:lnTo>
                  <a:pt x="8131908" y="658538"/>
                </a:lnTo>
                <a:cubicBezTo>
                  <a:pt x="8136261" y="659264"/>
                  <a:pt x="8140433" y="660171"/>
                  <a:pt x="8144423" y="661259"/>
                </a:cubicBezTo>
                <a:cubicBezTo>
                  <a:pt x="8148414" y="662348"/>
                  <a:pt x="8152767" y="664706"/>
                  <a:pt x="8157483" y="668333"/>
                </a:cubicBezTo>
                <a:cubicBezTo>
                  <a:pt x="8162199" y="671961"/>
                  <a:pt x="8167459" y="677040"/>
                  <a:pt x="8173263" y="683569"/>
                </a:cubicBezTo>
                <a:cubicBezTo>
                  <a:pt x="8179068" y="690099"/>
                  <a:pt x="8185961" y="699169"/>
                  <a:pt x="8193941" y="710777"/>
                </a:cubicBezTo>
                <a:lnTo>
                  <a:pt x="8193941" y="956734"/>
                </a:lnTo>
                <a:cubicBezTo>
                  <a:pt x="8163469" y="916104"/>
                  <a:pt x="8132452" y="886176"/>
                  <a:pt x="8100891" y="866949"/>
                </a:cubicBezTo>
                <a:cubicBezTo>
                  <a:pt x="8069331" y="847722"/>
                  <a:pt x="8031783" y="838109"/>
                  <a:pt x="7988251" y="838109"/>
                </a:cubicBezTo>
                <a:cubicBezTo>
                  <a:pt x="7958505" y="838109"/>
                  <a:pt x="7931841" y="842825"/>
                  <a:pt x="7908261" y="852257"/>
                </a:cubicBezTo>
                <a:cubicBezTo>
                  <a:pt x="7884681" y="861689"/>
                  <a:pt x="7864547" y="873297"/>
                  <a:pt x="7847860" y="887083"/>
                </a:cubicBezTo>
                <a:cubicBezTo>
                  <a:pt x="7831173" y="900868"/>
                  <a:pt x="7818295" y="915560"/>
                  <a:pt x="7809225" y="931159"/>
                </a:cubicBezTo>
                <a:cubicBezTo>
                  <a:pt x="7800156" y="946758"/>
                  <a:pt x="7795621" y="960725"/>
                  <a:pt x="7795621" y="973059"/>
                </a:cubicBezTo>
                <a:cubicBezTo>
                  <a:pt x="7795621" y="982491"/>
                  <a:pt x="7800881" y="991560"/>
                  <a:pt x="7811402" y="1000266"/>
                </a:cubicBezTo>
                <a:cubicBezTo>
                  <a:pt x="7821922" y="1008973"/>
                  <a:pt x="7832261" y="1013326"/>
                  <a:pt x="7842419" y="1013326"/>
                </a:cubicBezTo>
                <a:cubicBezTo>
                  <a:pt x="7851851" y="1013326"/>
                  <a:pt x="7859469" y="1012238"/>
                  <a:pt x="7865273" y="1010061"/>
                </a:cubicBezTo>
                <a:cubicBezTo>
                  <a:pt x="7871077" y="1007885"/>
                  <a:pt x="7876881" y="1005345"/>
                  <a:pt x="7882686" y="1002443"/>
                </a:cubicBezTo>
                <a:cubicBezTo>
                  <a:pt x="7888490" y="1000266"/>
                  <a:pt x="7894295" y="998090"/>
                  <a:pt x="7900099" y="995913"/>
                </a:cubicBezTo>
                <a:cubicBezTo>
                  <a:pt x="7905903" y="993737"/>
                  <a:pt x="7912795" y="992648"/>
                  <a:pt x="7920777" y="992648"/>
                </a:cubicBezTo>
                <a:cubicBezTo>
                  <a:pt x="7931659" y="992648"/>
                  <a:pt x="7939641" y="995550"/>
                  <a:pt x="7944719" y="1001355"/>
                </a:cubicBezTo>
                <a:cubicBezTo>
                  <a:pt x="7949798" y="1007159"/>
                  <a:pt x="7953063" y="1015140"/>
                  <a:pt x="7954514" y="1025298"/>
                </a:cubicBezTo>
                <a:lnTo>
                  <a:pt x="7883774" y="1077536"/>
                </a:lnTo>
                <a:lnTo>
                  <a:pt x="7952337" y="1105832"/>
                </a:lnTo>
                <a:cubicBezTo>
                  <a:pt x="7985712" y="1084066"/>
                  <a:pt x="8019087" y="1061756"/>
                  <a:pt x="8052461" y="1038901"/>
                </a:cubicBezTo>
                <a:cubicBezTo>
                  <a:pt x="8085837" y="1016047"/>
                  <a:pt x="8119211" y="993374"/>
                  <a:pt x="8152585" y="970882"/>
                </a:cubicBezTo>
                <a:lnTo>
                  <a:pt x="8156939" y="976324"/>
                </a:lnTo>
                <a:lnTo>
                  <a:pt x="8156939" y="975235"/>
                </a:lnTo>
                <a:cubicBezTo>
                  <a:pt x="8167097" y="988295"/>
                  <a:pt x="8175803" y="1000992"/>
                  <a:pt x="8183058" y="1013326"/>
                </a:cubicBezTo>
                <a:cubicBezTo>
                  <a:pt x="8190313" y="1025660"/>
                  <a:pt x="8193941" y="1040171"/>
                  <a:pt x="8193941" y="1056858"/>
                </a:cubicBezTo>
                <a:lnTo>
                  <a:pt x="8193941" y="1068830"/>
                </a:lnTo>
                <a:lnTo>
                  <a:pt x="8251621" y="1122157"/>
                </a:lnTo>
                <a:lnTo>
                  <a:pt x="8251621" y="544266"/>
                </a:lnTo>
                <a:lnTo>
                  <a:pt x="8343039" y="544266"/>
                </a:lnTo>
                <a:lnTo>
                  <a:pt x="8301683" y="492028"/>
                </a:lnTo>
                <a:lnTo>
                  <a:pt x="7728565" y="492028"/>
                </a:lnTo>
                <a:lnTo>
                  <a:pt x="7722705" y="492028"/>
                </a:lnTo>
                <a:lnTo>
                  <a:pt x="7677415" y="492028"/>
                </a:lnTo>
                <a:cubicBezTo>
                  <a:pt x="7675963" y="489126"/>
                  <a:pt x="7675238" y="486586"/>
                  <a:pt x="7675238" y="484410"/>
                </a:cubicBezTo>
                <a:cubicBezTo>
                  <a:pt x="7675238" y="482233"/>
                  <a:pt x="7674513" y="479331"/>
                  <a:pt x="7673061" y="475703"/>
                </a:cubicBezTo>
                <a:cubicBezTo>
                  <a:pt x="7669434" y="460467"/>
                  <a:pt x="7664173" y="443779"/>
                  <a:pt x="7657281" y="425641"/>
                </a:cubicBezTo>
                <a:cubicBezTo>
                  <a:pt x="7650389" y="407503"/>
                  <a:pt x="7638235" y="394443"/>
                  <a:pt x="7620823" y="386462"/>
                </a:cubicBezTo>
                <a:close/>
                <a:moveTo>
                  <a:pt x="3057446" y="386462"/>
                </a:moveTo>
                <a:lnTo>
                  <a:pt x="3057446" y="537737"/>
                </a:lnTo>
                <a:cubicBezTo>
                  <a:pt x="3053818" y="529030"/>
                  <a:pt x="3048739" y="521593"/>
                  <a:pt x="3042210" y="515426"/>
                </a:cubicBezTo>
                <a:cubicBezTo>
                  <a:pt x="3035680" y="509259"/>
                  <a:pt x="3025522" y="501460"/>
                  <a:pt x="3011737" y="492028"/>
                </a:cubicBezTo>
                <a:lnTo>
                  <a:pt x="2294544" y="492028"/>
                </a:lnTo>
                <a:lnTo>
                  <a:pt x="2330458" y="544266"/>
                </a:lnTo>
                <a:lnTo>
                  <a:pt x="2857198" y="544266"/>
                </a:lnTo>
                <a:lnTo>
                  <a:pt x="2857198" y="879465"/>
                </a:lnTo>
                <a:lnTo>
                  <a:pt x="2852844" y="870758"/>
                </a:lnTo>
                <a:cubicBezTo>
                  <a:pt x="2851393" y="866405"/>
                  <a:pt x="2848491" y="860419"/>
                  <a:pt x="2844138" y="852801"/>
                </a:cubicBezTo>
                <a:cubicBezTo>
                  <a:pt x="2839785" y="845183"/>
                  <a:pt x="2835432" y="838109"/>
                  <a:pt x="2831078" y="831579"/>
                </a:cubicBezTo>
                <a:cubicBezTo>
                  <a:pt x="2825274" y="822147"/>
                  <a:pt x="2820014" y="812534"/>
                  <a:pt x="2815298" y="802739"/>
                </a:cubicBezTo>
                <a:cubicBezTo>
                  <a:pt x="2810582" y="792944"/>
                  <a:pt x="2807498" y="783331"/>
                  <a:pt x="2806047" y="773899"/>
                </a:cubicBezTo>
                <a:cubicBezTo>
                  <a:pt x="2800243" y="740524"/>
                  <a:pt x="2790630" y="711865"/>
                  <a:pt x="2777207" y="687923"/>
                </a:cubicBezTo>
                <a:cubicBezTo>
                  <a:pt x="2763785" y="663980"/>
                  <a:pt x="2748911" y="644753"/>
                  <a:pt x="2732587" y="630243"/>
                </a:cubicBezTo>
                <a:cubicBezTo>
                  <a:pt x="2716262" y="615732"/>
                  <a:pt x="2699393" y="605030"/>
                  <a:pt x="2681980" y="598137"/>
                </a:cubicBezTo>
                <a:cubicBezTo>
                  <a:pt x="2664568" y="591245"/>
                  <a:pt x="2648606" y="587799"/>
                  <a:pt x="2634095" y="587799"/>
                </a:cubicBezTo>
                <a:cubicBezTo>
                  <a:pt x="2617408" y="587799"/>
                  <a:pt x="2601990" y="590519"/>
                  <a:pt x="2587842" y="595961"/>
                </a:cubicBezTo>
                <a:cubicBezTo>
                  <a:pt x="2573694" y="601402"/>
                  <a:pt x="2561360" y="608839"/>
                  <a:pt x="2550840" y="618271"/>
                </a:cubicBezTo>
                <a:cubicBezTo>
                  <a:pt x="2540319" y="627703"/>
                  <a:pt x="2532157" y="638768"/>
                  <a:pt x="2526353" y="651464"/>
                </a:cubicBezTo>
                <a:cubicBezTo>
                  <a:pt x="2520548" y="664161"/>
                  <a:pt x="2517646" y="677402"/>
                  <a:pt x="2517646" y="691188"/>
                </a:cubicBezTo>
                <a:cubicBezTo>
                  <a:pt x="2517646" y="714405"/>
                  <a:pt x="2525809" y="733813"/>
                  <a:pt x="2542133" y="749412"/>
                </a:cubicBezTo>
                <a:cubicBezTo>
                  <a:pt x="2558458" y="765011"/>
                  <a:pt x="2577140" y="772811"/>
                  <a:pt x="2598181" y="772811"/>
                </a:cubicBezTo>
                <a:cubicBezTo>
                  <a:pt x="2621398" y="772811"/>
                  <a:pt x="2639174" y="765918"/>
                  <a:pt x="2651508" y="752133"/>
                </a:cubicBezTo>
                <a:cubicBezTo>
                  <a:pt x="2663842" y="738348"/>
                  <a:pt x="2670009" y="722023"/>
                  <a:pt x="2670009" y="703159"/>
                </a:cubicBezTo>
                <a:cubicBezTo>
                  <a:pt x="2670009" y="690099"/>
                  <a:pt x="2667107" y="678128"/>
                  <a:pt x="2661303" y="667245"/>
                </a:cubicBezTo>
                <a:cubicBezTo>
                  <a:pt x="2662028" y="666519"/>
                  <a:pt x="2662210" y="666338"/>
                  <a:pt x="2661847" y="666701"/>
                </a:cubicBezTo>
                <a:cubicBezTo>
                  <a:pt x="2661484" y="667064"/>
                  <a:pt x="2663479" y="667245"/>
                  <a:pt x="2667832" y="667245"/>
                </a:cubicBezTo>
                <a:cubicBezTo>
                  <a:pt x="2680167" y="667245"/>
                  <a:pt x="2691412" y="669966"/>
                  <a:pt x="2701570" y="675407"/>
                </a:cubicBezTo>
                <a:cubicBezTo>
                  <a:pt x="2711727" y="680849"/>
                  <a:pt x="2720615" y="688104"/>
                  <a:pt x="2728233" y="697173"/>
                </a:cubicBezTo>
                <a:cubicBezTo>
                  <a:pt x="2735852" y="706243"/>
                  <a:pt x="2741656" y="716581"/>
                  <a:pt x="2745646" y="728190"/>
                </a:cubicBezTo>
                <a:cubicBezTo>
                  <a:pt x="2749637" y="739799"/>
                  <a:pt x="2751632" y="751770"/>
                  <a:pt x="2751632" y="764104"/>
                </a:cubicBezTo>
                <a:cubicBezTo>
                  <a:pt x="2751632" y="780066"/>
                  <a:pt x="2748911" y="795484"/>
                  <a:pt x="2743470" y="810357"/>
                </a:cubicBezTo>
                <a:cubicBezTo>
                  <a:pt x="2738028" y="825231"/>
                  <a:pt x="2729866" y="838290"/>
                  <a:pt x="2718983" y="849536"/>
                </a:cubicBezTo>
                <a:cubicBezTo>
                  <a:pt x="2708100" y="860782"/>
                  <a:pt x="2694496" y="869851"/>
                  <a:pt x="2678171" y="876744"/>
                </a:cubicBezTo>
                <a:cubicBezTo>
                  <a:pt x="2661847" y="883636"/>
                  <a:pt x="2642801" y="887083"/>
                  <a:pt x="2621035" y="887083"/>
                </a:cubicBezTo>
                <a:cubicBezTo>
                  <a:pt x="2599269" y="887083"/>
                  <a:pt x="2576959" y="881823"/>
                  <a:pt x="2554105" y="871302"/>
                </a:cubicBezTo>
                <a:cubicBezTo>
                  <a:pt x="2531250" y="860782"/>
                  <a:pt x="2508940" y="843913"/>
                  <a:pt x="2487174" y="820696"/>
                </a:cubicBezTo>
                <a:cubicBezTo>
                  <a:pt x="2465408" y="797479"/>
                  <a:pt x="2444911" y="767732"/>
                  <a:pt x="2425685" y="731455"/>
                </a:cubicBezTo>
                <a:cubicBezTo>
                  <a:pt x="2406458" y="695178"/>
                  <a:pt x="2389227" y="651283"/>
                  <a:pt x="2373991" y="599770"/>
                </a:cubicBezTo>
                <a:lnTo>
                  <a:pt x="2338076" y="583445"/>
                </a:lnTo>
                <a:cubicBezTo>
                  <a:pt x="2347508" y="626978"/>
                  <a:pt x="2360205" y="671417"/>
                  <a:pt x="2376167" y="716763"/>
                </a:cubicBezTo>
                <a:cubicBezTo>
                  <a:pt x="2392129" y="762109"/>
                  <a:pt x="2411900" y="803465"/>
                  <a:pt x="2435479" y="840830"/>
                </a:cubicBezTo>
                <a:cubicBezTo>
                  <a:pt x="2459059" y="878195"/>
                  <a:pt x="2486811" y="908849"/>
                  <a:pt x="2518735" y="932792"/>
                </a:cubicBezTo>
                <a:cubicBezTo>
                  <a:pt x="2550658" y="956734"/>
                  <a:pt x="2588023" y="968706"/>
                  <a:pt x="2630830" y="968706"/>
                </a:cubicBezTo>
                <a:cubicBezTo>
                  <a:pt x="2666381" y="968706"/>
                  <a:pt x="2697398" y="960181"/>
                  <a:pt x="2723880" y="943130"/>
                </a:cubicBezTo>
                <a:cubicBezTo>
                  <a:pt x="2750362" y="926080"/>
                  <a:pt x="2771222" y="899054"/>
                  <a:pt x="2786458" y="862052"/>
                </a:cubicBezTo>
                <a:cubicBezTo>
                  <a:pt x="2845226" y="907760"/>
                  <a:pt x="2874611" y="979951"/>
                  <a:pt x="2874611" y="1078624"/>
                </a:cubicBezTo>
                <a:lnTo>
                  <a:pt x="2913790" y="1109097"/>
                </a:lnTo>
                <a:lnTo>
                  <a:pt x="2913790" y="544266"/>
                </a:lnTo>
                <a:lnTo>
                  <a:pt x="3003031" y="544266"/>
                </a:lnTo>
                <a:cubicBezTo>
                  <a:pt x="3008109" y="546443"/>
                  <a:pt x="3013914" y="551159"/>
                  <a:pt x="3020444" y="558414"/>
                </a:cubicBezTo>
                <a:cubicBezTo>
                  <a:pt x="3026973" y="565670"/>
                  <a:pt x="3032959" y="573651"/>
                  <a:pt x="3038401" y="582357"/>
                </a:cubicBezTo>
                <a:cubicBezTo>
                  <a:pt x="3043842" y="591063"/>
                  <a:pt x="3048377" y="599770"/>
                  <a:pt x="3052004" y="608476"/>
                </a:cubicBezTo>
                <a:cubicBezTo>
                  <a:pt x="3055632" y="617183"/>
                  <a:pt x="3057446" y="624075"/>
                  <a:pt x="3057446" y="629154"/>
                </a:cubicBezTo>
                <a:lnTo>
                  <a:pt x="3057446" y="1057947"/>
                </a:lnTo>
                <a:lnTo>
                  <a:pt x="3115126" y="1110185"/>
                </a:lnTo>
                <a:lnTo>
                  <a:pt x="3115126" y="544266"/>
                </a:lnTo>
                <a:lnTo>
                  <a:pt x="3195056" y="544266"/>
                </a:lnTo>
                <a:lnTo>
                  <a:pt x="3210897" y="544266"/>
                </a:lnTo>
                <a:lnTo>
                  <a:pt x="3550932" y="544266"/>
                </a:lnTo>
                <a:lnTo>
                  <a:pt x="3550932" y="574739"/>
                </a:lnTo>
                <a:lnTo>
                  <a:pt x="3225529" y="753221"/>
                </a:lnTo>
                <a:lnTo>
                  <a:pt x="3287562" y="829402"/>
                </a:lnTo>
                <a:cubicBezTo>
                  <a:pt x="3353586" y="839560"/>
                  <a:pt x="3411992" y="864228"/>
                  <a:pt x="3462779" y="903407"/>
                </a:cubicBezTo>
                <a:cubicBezTo>
                  <a:pt x="3513567" y="942586"/>
                  <a:pt x="3551658" y="1002443"/>
                  <a:pt x="3577051" y="1082978"/>
                </a:cubicBezTo>
                <a:lnTo>
                  <a:pt x="3608612" y="1112362"/>
                </a:lnTo>
                <a:lnTo>
                  <a:pt x="3608612" y="544266"/>
                </a:lnTo>
                <a:lnTo>
                  <a:pt x="3703295" y="544266"/>
                </a:lnTo>
                <a:lnTo>
                  <a:pt x="3660851" y="492028"/>
                </a:lnTo>
                <a:lnTo>
                  <a:pt x="3169541" y="492028"/>
                </a:lnTo>
                <a:lnTo>
                  <a:pt x="3159142" y="492028"/>
                </a:lnTo>
                <a:lnTo>
                  <a:pt x="3114038" y="492028"/>
                </a:lnTo>
                <a:lnTo>
                  <a:pt x="3108596" y="474615"/>
                </a:lnTo>
                <a:cubicBezTo>
                  <a:pt x="3104969" y="459379"/>
                  <a:pt x="3099527" y="442873"/>
                  <a:pt x="3092272" y="425097"/>
                </a:cubicBezTo>
                <a:cubicBezTo>
                  <a:pt x="3085016" y="407321"/>
                  <a:pt x="3073408" y="394443"/>
                  <a:pt x="3057446" y="386462"/>
                </a:cubicBezTo>
                <a:close/>
                <a:moveTo>
                  <a:pt x="4270218" y="251512"/>
                </a:moveTo>
                <a:cubicBezTo>
                  <a:pt x="4241197" y="251512"/>
                  <a:pt x="4213989" y="254233"/>
                  <a:pt x="4188595" y="259674"/>
                </a:cubicBezTo>
                <a:cubicBezTo>
                  <a:pt x="4163202" y="265116"/>
                  <a:pt x="4139078" y="274185"/>
                  <a:pt x="4116223" y="286882"/>
                </a:cubicBezTo>
                <a:cubicBezTo>
                  <a:pt x="4093369" y="299579"/>
                  <a:pt x="4071421" y="315904"/>
                  <a:pt x="4050381" y="335856"/>
                </a:cubicBezTo>
                <a:cubicBezTo>
                  <a:pt x="4029340" y="355808"/>
                  <a:pt x="4008300" y="380295"/>
                  <a:pt x="3987259" y="409316"/>
                </a:cubicBezTo>
                <a:lnTo>
                  <a:pt x="4052557" y="492028"/>
                </a:lnTo>
                <a:lnTo>
                  <a:pt x="3931755" y="492028"/>
                </a:lnTo>
                <a:lnTo>
                  <a:pt x="3967669" y="544266"/>
                </a:lnTo>
                <a:lnTo>
                  <a:pt x="4054734" y="544266"/>
                </a:lnTo>
                <a:lnTo>
                  <a:pt x="4054734" y="1057947"/>
                </a:lnTo>
                <a:lnTo>
                  <a:pt x="4111326" y="1110185"/>
                </a:lnTo>
                <a:lnTo>
                  <a:pt x="4111326" y="544266"/>
                </a:lnTo>
                <a:lnTo>
                  <a:pt x="4224844" y="544266"/>
                </a:lnTo>
                <a:lnTo>
                  <a:pt x="4245187" y="544266"/>
                </a:lnTo>
                <a:lnTo>
                  <a:pt x="4282525" y="544266"/>
                </a:lnTo>
                <a:cubicBezTo>
                  <a:pt x="4305016" y="544266"/>
                  <a:pt x="4323880" y="551703"/>
                  <a:pt x="4339117" y="566577"/>
                </a:cubicBezTo>
                <a:cubicBezTo>
                  <a:pt x="4354353" y="581450"/>
                  <a:pt x="4364873" y="599407"/>
                  <a:pt x="4370677" y="620448"/>
                </a:cubicBezTo>
                <a:cubicBezTo>
                  <a:pt x="4360520" y="624801"/>
                  <a:pt x="4349455" y="631512"/>
                  <a:pt x="4337484" y="640581"/>
                </a:cubicBezTo>
                <a:cubicBezTo>
                  <a:pt x="4325513" y="649651"/>
                  <a:pt x="4314448" y="660171"/>
                  <a:pt x="4304291" y="672142"/>
                </a:cubicBezTo>
                <a:cubicBezTo>
                  <a:pt x="4294133" y="684114"/>
                  <a:pt x="4285427" y="696811"/>
                  <a:pt x="4278171" y="710233"/>
                </a:cubicBezTo>
                <a:cubicBezTo>
                  <a:pt x="4270916" y="723655"/>
                  <a:pt x="4267288" y="736897"/>
                  <a:pt x="4267288" y="749956"/>
                </a:cubicBezTo>
                <a:cubicBezTo>
                  <a:pt x="4267288" y="773173"/>
                  <a:pt x="4273455" y="789861"/>
                  <a:pt x="4285790" y="800018"/>
                </a:cubicBezTo>
                <a:cubicBezTo>
                  <a:pt x="4298124" y="810176"/>
                  <a:pt x="4315899" y="815255"/>
                  <a:pt x="4339117" y="815255"/>
                </a:cubicBezTo>
                <a:cubicBezTo>
                  <a:pt x="4356529" y="815255"/>
                  <a:pt x="4373580" y="808543"/>
                  <a:pt x="4390267" y="795121"/>
                </a:cubicBezTo>
                <a:cubicBezTo>
                  <a:pt x="4406954" y="781698"/>
                  <a:pt x="4421102" y="767006"/>
                  <a:pt x="4432711" y="751044"/>
                </a:cubicBezTo>
                <a:cubicBezTo>
                  <a:pt x="4439966" y="767006"/>
                  <a:pt x="4451938" y="781154"/>
                  <a:pt x="4468625" y="793488"/>
                </a:cubicBezTo>
                <a:cubicBezTo>
                  <a:pt x="4485312" y="805823"/>
                  <a:pt x="4503451" y="811990"/>
                  <a:pt x="4523040" y="811990"/>
                </a:cubicBezTo>
                <a:cubicBezTo>
                  <a:pt x="4539728" y="811990"/>
                  <a:pt x="4554238" y="806185"/>
                  <a:pt x="4566573" y="794577"/>
                </a:cubicBezTo>
                <a:cubicBezTo>
                  <a:pt x="4578907" y="782968"/>
                  <a:pt x="4585074" y="768820"/>
                  <a:pt x="4585074" y="752133"/>
                </a:cubicBezTo>
                <a:cubicBezTo>
                  <a:pt x="4585074" y="710052"/>
                  <a:pt x="4550611" y="665068"/>
                  <a:pt x="4481685" y="617183"/>
                </a:cubicBezTo>
                <a:cubicBezTo>
                  <a:pt x="4483136" y="615006"/>
                  <a:pt x="4483861" y="613555"/>
                  <a:pt x="4483861" y="612830"/>
                </a:cubicBezTo>
                <a:cubicBezTo>
                  <a:pt x="4483861" y="612104"/>
                  <a:pt x="4484587" y="610653"/>
                  <a:pt x="4486038" y="608476"/>
                </a:cubicBezTo>
                <a:lnTo>
                  <a:pt x="4486038" y="609565"/>
                </a:lnTo>
                <a:cubicBezTo>
                  <a:pt x="4493293" y="598682"/>
                  <a:pt x="4501274" y="589250"/>
                  <a:pt x="4509981" y="581269"/>
                </a:cubicBezTo>
                <a:cubicBezTo>
                  <a:pt x="4518687" y="573288"/>
                  <a:pt x="4529570" y="568572"/>
                  <a:pt x="4542630" y="567121"/>
                </a:cubicBezTo>
                <a:cubicBezTo>
                  <a:pt x="4556415" y="569297"/>
                  <a:pt x="4570200" y="576553"/>
                  <a:pt x="4583985" y="588887"/>
                </a:cubicBezTo>
                <a:cubicBezTo>
                  <a:pt x="4597771" y="601221"/>
                  <a:pt x="4610286" y="614643"/>
                  <a:pt x="4621532" y="629154"/>
                </a:cubicBezTo>
                <a:cubicBezTo>
                  <a:pt x="4632778" y="643665"/>
                  <a:pt x="4642028" y="657994"/>
                  <a:pt x="4649284" y="672142"/>
                </a:cubicBezTo>
                <a:cubicBezTo>
                  <a:pt x="4656539" y="686290"/>
                  <a:pt x="4660167" y="696266"/>
                  <a:pt x="4660167" y="702071"/>
                </a:cubicBezTo>
                <a:lnTo>
                  <a:pt x="4660167" y="1056858"/>
                </a:lnTo>
                <a:lnTo>
                  <a:pt x="4717847" y="1110185"/>
                </a:lnTo>
                <a:lnTo>
                  <a:pt x="4717847" y="544266"/>
                </a:lnTo>
                <a:lnTo>
                  <a:pt x="4795256" y="544266"/>
                </a:lnTo>
                <a:lnTo>
                  <a:pt x="4809265" y="544266"/>
                </a:lnTo>
                <a:lnTo>
                  <a:pt x="4811581" y="544266"/>
                </a:lnTo>
                <a:lnTo>
                  <a:pt x="4826817" y="580180"/>
                </a:lnTo>
                <a:cubicBezTo>
                  <a:pt x="4835524" y="585259"/>
                  <a:pt x="4848583" y="589975"/>
                  <a:pt x="4865996" y="594328"/>
                </a:cubicBezTo>
                <a:cubicBezTo>
                  <a:pt x="4884860" y="598682"/>
                  <a:pt x="4908259" y="605756"/>
                  <a:pt x="4936192" y="615550"/>
                </a:cubicBezTo>
                <a:cubicBezTo>
                  <a:pt x="4964125" y="625345"/>
                  <a:pt x="4990789" y="642214"/>
                  <a:pt x="5016182" y="666157"/>
                </a:cubicBezTo>
                <a:lnTo>
                  <a:pt x="4852936" y="796753"/>
                </a:lnTo>
                <a:lnTo>
                  <a:pt x="4913882" y="871846"/>
                </a:lnTo>
                <a:lnTo>
                  <a:pt x="4922588" y="871846"/>
                </a:lnTo>
                <a:cubicBezTo>
                  <a:pt x="4924039" y="871846"/>
                  <a:pt x="4925309" y="871665"/>
                  <a:pt x="4926397" y="871302"/>
                </a:cubicBezTo>
                <a:cubicBezTo>
                  <a:pt x="4927485" y="870939"/>
                  <a:pt x="4928755" y="870758"/>
                  <a:pt x="4930206" y="870758"/>
                </a:cubicBezTo>
                <a:cubicBezTo>
                  <a:pt x="4947619" y="870758"/>
                  <a:pt x="4965576" y="873660"/>
                  <a:pt x="4984077" y="879465"/>
                </a:cubicBezTo>
                <a:cubicBezTo>
                  <a:pt x="5002578" y="885269"/>
                  <a:pt x="5020173" y="892343"/>
                  <a:pt x="5036860" y="900687"/>
                </a:cubicBezTo>
                <a:cubicBezTo>
                  <a:pt x="5053547" y="909030"/>
                  <a:pt x="5068058" y="917737"/>
                  <a:pt x="5080392" y="926806"/>
                </a:cubicBezTo>
                <a:cubicBezTo>
                  <a:pt x="5092726" y="935875"/>
                  <a:pt x="5101796" y="943675"/>
                  <a:pt x="5107600" y="950204"/>
                </a:cubicBezTo>
                <a:cubicBezTo>
                  <a:pt x="5129366" y="969068"/>
                  <a:pt x="5145872" y="986844"/>
                  <a:pt x="5157118" y="1003531"/>
                </a:cubicBezTo>
                <a:cubicBezTo>
                  <a:pt x="5168364" y="1020219"/>
                  <a:pt x="5177977" y="1035818"/>
                  <a:pt x="5185958" y="1050329"/>
                </a:cubicBezTo>
                <a:cubicBezTo>
                  <a:pt x="5189586" y="1058309"/>
                  <a:pt x="5193213" y="1065928"/>
                  <a:pt x="5196841" y="1073183"/>
                </a:cubicBezTo>
                <a:cubicBezTo>
                  <a:pt x="5200469" y="1080438"/>
                  <a:pt x="5202283" y="1083340"/>
                  <a:pt x="5202283" y="1081889"/>
                </a:cubicBezTo>
                <a:lnTo>
                  <a:pt x="5232755" y="1110185"/>
                </a:lnTo>
                <a:lnTo>
                  <a:pt x="5232755" y="544266"/>
                </a:lnTo>
                <a:lnTo>
                  <a:pt x="5290835" y="544266"/>
                </a:lnTo>
                <a:lnTo>
                  <a:pt x="5325261" y="544266"/>
                </a:lnTo>
                <a:lnTo>
                  <a:pt x="5338720" y="544266"/>
                </a:lnTo>
                <a:cubicBezTo>
                  <a:pt x="5343799" y="546443"/>
                  <a:pt x="5349422" y="551159"/>
                  <a:pt x="5355589" y="558414"/>
                </a:cubicBezTo>
                <a:cubicBezTo>
                  <a:pt x="5361756" y="565670"/>
                  <a:pt x="5367742" y="573651"/>
                  <a:pt x="5373546" y="582357"/>
                </a:cubicBezTo>
                <a:cubicBezTo>
                  <a:pt x="5379351" y="591063"/>
                  <a:pt x="5384248" y="599770"/>
                  <a:pt x="5388238" y="608476"/>
                </a:cubicBezTo>
                <a:cubicBezTo>
                  <a:pt x="5392229" y="617183"/>
                  <a:pt x="5394224" y="624075"/>
                  <a:pt x="5394224" y="629154"/>
                </a:cubicBezTo>
                <a:lnTo>
                  <a:pt x="5394224" y="1057947"/>
                </a:lnTo>
                <a:lnTo>
                  <a:pt x="5450816" y="1110185"/>
                </a:lnTo>
                <a:lnTo>
                  <a:pt x="5450816" y="544266"/>
                </a:lnTo>
                <a:lnTo>
                  <a:pt x="5557256" y="544266"/>
                </a:lnTo>
                <a:lnTo>
                  <a:pt x="5572706" y="544266"/>
                </a:lnTo>
                <a:lnTo>
                  <a:pt x="5739003" y="544266"/>
                </a:lnTo>
                <a:cubicBezTo>
                  <a:pt x="5702001" y="576190"/>
                  <a:pt x="5671891" y="616457"/>
                  <a:pt x="5648674" y="665068"/>
                </a:cubicBezTo>
                <a:cubicBezTo>
                  <a:pt x="5625456" y="713679"/>
                  <a:pt x="5614573" y="771360"/>
                  <a:pt x="5616024" y="838109"/>
                </a:cubicBezTo>
                <a:cubicBezTo>
                  <a:pt x="5616750" y="883092"/>
                  <a:pt x="5623098" y="921908"/>
                  <a:pt x="5635070" y="954558"/>
                </a:cubicBezTo>
                <a:cubicBezTo>
                  <a:pt x="5647041" y="987207"/>
                  <a:pt x="5661915" y="1014233"/>
                  <a:pt x="5679690" y="1035636"/>
                </a:cubicBezTo>
                <a:cubicBezTo>
                  <a:pt x="5697466" y="1057040"/>
                  <a:pt x="5717418" y="1073002"/>
                  <a:pt x="5739547" y="1083522"/>
                </a:cubicBezTo>
                <a:cubicBezTo>
                  <a:pt x="5761676" y="1094042"/>
                  <a:pt x="5783624" y="1099302"/>
                  <a:pt x="5805390" y="1099302"/>
                </a:cubicBezTo>
                <a:cubicBezTo>
                  <a:pt x="5821351" y="1099302"/>
                  <a:pt x="5834955" y="1097126"/>
                  <a:pt x="5846201" y="1092772"/>
                </a:cubicBezTo>
                <a:cubicBezTo>
                  <a:pt x="5857447" y="1088419"/>
                  <a:pt x="5866516" y="1082615"/>
                  <a:pt x="5873409" y="1075360"/>
                </a:cubicBezTo>
                <a:cubicBezTo>
                  <a:pt x="5880301" y="1068104"/>
                  <a:pt x="5885380" y="1060305"/>
                  <a:pt x="5888645" y="1051961"/>
                </a:cubicBezTo>
                <a:cubicBezTo>
                  <a:pt x="5891910" y="1043617"/>
                  <a:pt x="5893542" y="1035455"/>
                  <a:pt x="5893542" y="1027474"/>
                </a:cubicBezTo>
                <a:cubicBezTo>
                  <a:pt x="5893542" y="1018768"/>
                  <a:pt x="5891547" y="1010061"/>
                  <a:pt x="5887557" y="1001355"/>
                </a:cubicBezTo>
                <a:cubicBezTo>
                  <a:pt x="5883566" y="992648"/>
                  <a:pt x="5878306" y="985030"/>
                  <a:pt x="5871776" y="978500"/>
                </a:cubicBezTo>
                <a:cubicBezTo>
                  <a:pt x="5865246" y="971971"/>
                  <a:pt x="5857447" y="966892"/>
                  <a:pt x="5848378" y="963264"/>
                </a:cubicBezTo>
                <a:cubicBezTo>
                  <a:pt x="5839309" y="959636"/>
                  <a:pt x="5829332" y="957823"/>
                  <a:pt x="5818449" y="957823"/>
                </a:cubicBezTo>
                <a:cubicBezTo>
                  <a:pt x="5802488" y="958548"/>
                  <a:pt x="5790335" y="964715"/>
                  <a:pt x="5781991" y="976324"/>
                </a:cubicBezTo>
                <a:cubicBezTo>
                  <a:pt x="5773647" y="987932"/>
                  <a:pt x="5769476" y="1002080"/>
                  <a:pt x="5769476" y="1018768"/>
                </a:cubicBezTo>
                <a:cubicBezTo>
                  <a:pt x="5769476" y="1024572"/>
                  <a:pt x="5769838" y="1030376"/>
                  <a:pt x="5770564" y="1036181"/>
                </a:cubicBezTo>
                <a:cubicBezTo>
                  <a:pt x="5771289" y="1041985"/>
                  <a:pt x="5773103" y="1047789"/>
                  <a:pt x="5776005" y="1053593"/>
                </a:cubicBezTo>
                <a:cubicBezTo>
                  <a:pt x="5759318" y="1044887"/>
                  <a:pt x="5744626" y="1032916"/>
                  <a:pt x="5731929" y="1017679"/>
                </a:cubicBezTo>
                <a:cubicBezTo>
                  <a:pt x="5719232" y="1002443"/>
                  <a:pt x="5708530" y="985574"/>
                  <a:pt x="5699824" y="967073"/>
                </a:cubicBezTo>
                <a:cubicBezTo>
                  <a:pt x="5691118" y="948572"/>
                  <a:pt x="5684406" y="929889"/>
                  <a:pt x="5679690" y="911025"/>
                </a:cubicBezTo>
                <a:cubicBezTo>
                  <a:pt x="5674974" y="892161"/>
                  <a:pt x="5672616" y="874749"/>
                  <a:pt x="5672616" y="858787"/>
                </a:cubicBezTo>
                <a:cubicBezTo>
                  <a:pt x="5672616" y="837021"/>
                  <a:pt x="5674249" y="817250"/>
                  <a:pt x="5677514" y="799474"/>
                </a:cubicBezTo>
                <a:cubicBezTo>
                  <a:pt x="5680779" y="781698"/>
                  <a:pt x="5684950" y="765555"/>
                  <a:pt x="5690029" y="751044"/>
                </a:cubicBezTo>
                <a:cubicBezTo>
                  <a:pt x="5695108" y="736534"/>
                  <a:pt x="5700912" y="723111"/>
                  <a:pt x="5707442" y="710777"/>
                </a:cubicBezTo>
                <a:cubicBezTo>
                  <a:pt x="5713972" y="698443"/>
                  <a:pt x="5720865" y="686109"/>
                  <a:pt x="5728120" y="673775"/>
                </a:cubicBezTo>
                <a:cubicBezTo>
                  <a:pt x="5755690" y="634596"/>
                  <a:pt x="5784530" y="604667"/>
                  <a:pt x="5814640" y="583990"/>
                </a:cubicBezTo>
                <a:cubicBezTo>
                  <a:pt x="5844750" y="563312"/>
                  <a:pt x="5876492" y="550071"/>
                  <a:pt x="5909867" y="544266"/>
                </a:cubicBezTo>
                <a:lnTo>
                  <a:pt x="5926192" y="544266"/>
                </a:lnTo>
                <a:lnTo>
                  <a:pt x="6330306" y="544266"/>
                </a:lnTo>
                <a:lnTo>
                  <a:pt x="6330306" y="668333"/>
                </a:lnTo>
                <a:lnTo>
                  <a:pt x="6329218" y="666157"/>
                </a:lnTo>
                <a:cubicBezTo>
                  <a:pt x="6319061" y="651646"/>
                  <a:pt x="6307634" y="637498"/>
                  <a:pt x="6294937" y="623713"/>
                </a:cubicBezTo>
                <a:cubicBezTo>
                  <a:pt x="6282240" y="609927"/>
                  <a:pt x="6266096" y="603035"/>
                  <a:pt x="6246507" y="603035"/>
                </a:cubicBezTo>
                <a:cubicBezTo>
                  <a:pt x="6231997" y="603035"/>
                  <a:pt x="6219299" y="608114"/>
                  <a:pt x="6208416" y="618271"/>
                </a:cubicBezTo>
                <a:cubicBezTo>
                  <a:pt x="6197533" y="628429"/>
                  <a:pt x="6190278" y="644028"/>
                  <a:pt x="6186650" y="665068"/>
                </a:cubicBezTo>
                <a:cubicBezTo>
                  <a:pt x="6161256" y="637498"/>
                  <a:pt x="6138583" y="619359"/>
                  <a:pt x="6118631" y="610653"/>
                </a:cubicBezTo>
                <a:cubicBezTo>
                  <a:pt x="6098679" y="601947"/>
                  <a:pt x="6078545" y="597593"/>
                  <a:pt x="6058230" y="597593"/>
                </a:cubicBezTo>
                <a:cubicBezTo>
                  <a:pt x="6038641" y="597593"/>
                  <a:pt x="6020139" y="601402"/>
                  <a:pt x="6002726" y="609021"/>
                </a:cubicBezTo>
                <a:cubicBezTo>
                  <a:pt x="5985314" y="616639"/>
                  <a:pt x="5970077" y="627340"/>
                  <a:pt x="5957018" y="641126"/>
                </a:cubicBezTo>
                <a:cubicBezTo>
                  <a:pt x="5943958" y="654911"/>
                  <a:pt x="5933438" y="671417"/>
                  <a:pt x="5925457" y="690644"/>
                </a:cubicBezTo>
                <a:cubicBezTo>
                  <a:pt x="5917476" y="709870"/>
                  <a:pt x="5913485" y="731092"/>
                  <a:pt x="5913485" y="754309"/>
                </a:cubicBezTo>
                <a:cubicBezTo>
                  <a:pt x="5913485" y="781880"/>
                  <a:pt x="5917476" y="806367"/>
                  <a:pt x="5925457" y="827770"/>
                </a:cubicBezTo>
                <a:cubicBezTo>
                  <a:pt x="5933438" y="849173"/>
                  <a:pt x="5944321" y="867130"/>
                  <a:pt x="5958106" y="881641"/>
                </a:cubicBezTo>
                <a:cubicBezTo>
                  <a:pt x="5971891" y="896152"/>
                  <a:pt x="5987309" y="907216"/>
                  <a:pt x="6004359" y="914834"/>
                </a:cubicBezTo>
                <a:cubicBezTo>
                  <a:pt x="6021409" y="922453"/>
                  <a:pt x="6039366" y="926262"/>
                  <a:pt x="6058230" y="926262"/>
                </a:cubicBezTo>
                <a:cubicBezTo>
                  <a:pt x="6085800" y="926262"/>
                  <a:pt x="6107748" y="918825"/>
                  <a:pt x="6124073" y="903951"/>
                </a:cubicBezTo>
                <a:cubicBezTo>
                  <a:pt x="6140397" y="889078"/>
                  <a:pt x="6148559" y="871121"/>
                  <a:pt x="6148559" y="850080"/>
                </a:cubicBezTo>
                <a:cubicBezTo>
                  <a:pt x="6148559" y="832667"/>
                  <a:pt x="6143118" y="816343"/>
                  <a:pt x="6132235" y="801107"/>
                </a:cubicBezTo>
                <a:cubicBezTo>
                  <a:pt x="6121352" y="785870"/>
                  <a:pt x="6104664" y="778252"/>
                  <a:pt x="6082173" y="778252"/>
                </a:cubicBezTo>
                <a:cubicBezTo>
                  <a:pt x="6063309" y="778252"/>
                  <a:pt x="6047166" y="783694"/>
                  <a:pt x="6033743" y="794577"/>
                </a:cubicBezTo>
                <a:cubicBezTo>
                  <a:pt x="6020321" y="805460"/>
                  <a:pt x="6013610" y="823961"/>
                  <a:pt x="6013610" y="850080"/>
                </a:cubicBezTo>
                <a:cubicBezTo>
                  <a:pt x="5993294" y="845727"/>
                  <a:pt x="5979509" y="835932"/>
                  <a:pt x="5972254" y="820696"/>
                </a:cubicBezTo>
                <a:cubicBezTo>
                  <a:pt x="5964999" y="805460"/>
                  <a:pt x="5961371" y="791312"/>
                  <a:pt x="5961371" y="778252"/>
                </a:cubicBezTo>
                <a:cubicBezTo>
                  <a:pt x="5961371" y="747054"/>
                  <a:pt x="5971891" y="722204"/>
                  <a:pt x="5992932" y="703703"/>
                </a:cubicBezTo>
                <a:cubicBezTo>
                  <a:pt x="6013972" y="685202"/>
                  <a:pt x="6041180" y="675951"/>
                  <a:pt x="6074555" y="675951"/>
                </a:cubicBezTo>
                <a:cubicBezTo>
                  <a:pt x="6097046" y="675951"/>
                  <a:pt x="6120263" y="684839"/>
                  <a:pt x="6144206" y="702615"/>
                </a:cubicBezTo>
                <a:cubicBezTo>
                  <a:pt x="6168149" y="720391"/>
                  <a:pt x="6185925" y="748868"/>
                  <a:pt x="6197533" y="788047"/>
                </a:cubicBezTo>
                <a:lnTo>
                  <a:pt x="6232359" y="811990"/>
                </a:lnTo>
                <a:cubicBezTo>
                  <a:pt x="6232359" y="806911"/>
                  <a:pt x="6232178" y="800925"/>
                  <a:pt x="6231815" y="794033"/>
                </a:cubicBezTo>
                <a:cubicBezTo>
                  <a:pt x="6231453" y="787140"/>
                  <a:pt x="6231271" y="781880"/>
                  <a:pt x="6231271" y="778252"/>
                </a:cubicBezTo>
                <a:lnTo>
                  <a:pt x="6231271" y="761928"/>
                </a:lnTo>
                <a:cubicBezTo>
                  <a:pt x="6231271" y="731455"/>
                  <a:pt x="6235806" y="711503"/>
                  <a:pt x="6244874" y="702071"/>
                </a:cubicBezTo>
                <a:cubicBezTo>
                  <a:pt x="6253944" y="692639"/>
                  <a:pt x="6262832" y="687923"/>
                  <a:pt x="6271538" y="687923"/>
                </a:cubicBezTo>
                <a:cubicBezTo>
                  <a:pt x="6278794" y="687923"/>
                  <a:pt x="6285868" y="690462"/>
                  <a:pt x="6292760" y="695541"/>
                </a:cubicBezTo>
                <a:cubicBezTo>
                  <a:pt x="6299653" y="700620"/>
                  <a:pt x="6305820" y="706787"/>
                  <a:pt x="6311261" y="714042"/>
                </a:cubicBezTo>
                <a:cubicBezTo>
                  <a:pt x="6316703" y="721297"/>
                  <a:pt x="6321238" y="728553"/>
                  <a:pt x="6324865" y="735808"/>
                </a:cubicBezTo>
                <a:cubicBezTo>
                  <a:pt x="6328493" y="743064"/>
                  <a:pt x="6330306" y="749231"/>
                  <a:pt x="6330306" y="754309"/>
                </a:cubicBezTo>
                <a:lnTo>
                  <a:pt x="6330306" y="1057947"/>
                </a:lnTo>
                <a:lnTo>
                  <a:pt x="6387987" y="1110185"/>
                </a:lnTo>
                <a:lnTo>
                  <a:pt x="6387987" y="544266"/>
                </a:lnTo>
                <a:lnTo>
                  <a:pt x="6471656" y="544266"/>
                </a:lnTo>
                <a:lnTo>
                  <a:pt x="6479404" y="544266"/>
                </a:lnTo>
                <a:lnTo>
                  <a:pt x="6827531" y="544266"/>
                </a:lnTo>
                <a:lnTo>
                  <a:pt x="6827531" y="574739"/>
                </a:lnTo>
                <a:lnTo>
                  <a:pt x="6502129" y="753221"/>
                </a:lnTo>
                <a:lnTo>
                  <a:pt x="6564162" y="829402"/>
                </a:lnTo>
                <a:cubicBezTo>
                  <a:pt x="6630186" y="839560"/>
                  <a:pt x="6688591" y="864228"/>
                  <a:pt x="6739379" y="903407"/>
                </a:cubicBezTo>
                <a:cubicBezTo>
                  <a:pt x="6790167" y="942586"/>
                  <a:pt x="6828257" y="1002443"/>
                  <a:pt x="6853651" y="1082978"/>
                </a:cubicBezTo>
                <a:lnTo>
                  <a:pt x="6885212" y="1112362"/>
                </a:lnTo>
                <a:lnTo>
                  <a:pt x="6885212" y="544266"/>
                </a:lnTo>
                <a:lnTo>
                  <a:pt x="6979895" y="544266"/>
                </a:lnTo>
                <a:lnTo>
                  <a:pt x="6937451" y="492028"/>
                </a:lnTo>
                <a:lnTo>
                  <a:pt x="6441314" y="492028"/>
                </a:lnTo>
                <a:lnTo>
                  <a:pt x="6435742" y="492028"/>
                </a:lnTo>
                <a:lnTo>
                  <a:pt x="5885924" y="492028"/>
                </a:lnTo>
                <a:lnTo>
                  <a:pt x="5855805" y="492028"/>
                </a:lnTo>
                <a:lnTo>
                  <a:pt x="5531351" y="492028"/>
                </a:lnTo>
                <a:lnTo>
                  <a:pt x="5520254" y="492028"/>
                </a:lnTo>
                <a:lnTo>
                  <a:pt x="5449728" y="492028"/>
                </a:lnTo>
                <a:lnTo>
                  <a:pt x="5444286" y="474615"/>
                </a:lnTo>
                <a:cubicBezTo>
                  <a:pt x="5440658" y="460104"/>
                  <a:pt x="5435036" y="443779"/>
                  <a:pt x="5427417" y="425641"/>
                </a:cubicBezTo>
                <a:cubicBezTo>
                  <a:pt x="5419799" y="407503"/>
                  <a:pt x="5408735" y="394080"/>
                  <a:pt x="5394224" y="385374"/>
                </a:cubicBezTo>
                <a:lnTo>
                  <a:pt x="5394224" y="536648"/>
                </a:lnTo>
                <a:cubicBezTo>
                  <a:pt x="5390596" y="528667"/>
                  <a:pt x="5385336" y="521775"/>
                  <a:pt x="5378444" y="515970"/>
                </a:cubicBezTo>
                <a:cubicBezTo>
                  <a:pt x="5371551" y="510166"/>
                  <a:pt x="5361212" y="502185"/>
                  <a:pt x="5347427" y="492028"/>
                </a:cubicBezTo>
                <a:lnTo>
                  <a:pt x="5283905" y="492028"/>
                </a:lnTo>
                <a:lnTo>
                  <a:pt x="5249479" y="492028"/>
                </a:lnTo>
                <a:lnTo>
                  <a:pt x="4767909" y="492028"/>
                </a:lnTo>
                <a:lnTo>
                  <a:pt x="4759342" y="492028"/>
                </a:lnTo>
                <a:lnTo>
                  <a:pt x="4715670" y="492028"/>
                </a:lnTo>
                <a:cubicBezTo>
                  <a:pt x="4715670" y="492028"/>
                  <a:pt x="4715308" y="490577"/>
                  <a:pt x="4714582" y="487674"/>
                </a:cubicBezTo>
                <a:cubicBezTo>
                  <a:pt x="4713131" y="482596"/>
                  <a:pt x="4710954" y="475340"/>
                  <a:pt x="4708052" y="465908"/>
                </a:cubicBezTo>
                <a:cubicBezTo>
                  <a:pt x="4705150" y="456476"/>
                  <a:pt x="4701522" y="446863"/>
                  <a:pt x="4697169" y="437068"/>
                </a:cubicBezTo>
                <a:cubicBezTo>
                  <a:pt x="4692816" y="427273"/>
                  <a:pt x="4687556" y="417660"/>
                  <a:pt x="4681389" y="408228"/>
                </a:cubicBezTo>
                <a:cubicBezTo>
                  <a:pt x="4675222" y="398796"/>
                  <a:pt x="4668148" y="391178"/>
                  <a:pt x="4660167" y="385374"/>
                </a:cubicBezTo>
                <a:lnTo>
                  <a:pt x="4660167" y="603035"/>
                </a:lnTo>
                <a:cubicBezTo>
                  <a:pt x="4651460" y="590701"/>
                  <a:pt x="4642028" y="578004"/>
                  <a:pt x="4631871" y="564944"/>
                </a:cubicBezTo>
                <a:cubicBezTo>
                  <a:pt x="4621713" y="551884"/>
                  <a:pt x="4610649" y="539913"/>
                  <a:pt x="4598678" y="529030"/>
                </a:cubicBezTo>
                <a:cubicBezTo>
                  <a:pt x="4586706" y="518147"/>
                  <a:pt x="4573828" y="509259"/>
                  <a:pt x="4560043" y="502367"/>
                </a:cubicBezTo>
                <a:cubicBezTo>
                  <a:pt x="4546258" y="495474"/>
                  <a:pt x="4531747" y="492028"/>
                  <a:pt x="4516510" y="492028"/>
                </a:cubicBezTo>
                <a:cubicBezTo>
                  <a:pt x="4504176" y="492028"/>
                  <a:pt x="4488214" y="498739"/>
                  <a:pt x="4468625" y="512161"/>
                </a:cubicBezTo>
                <a:cubicBezTo>
                  <a:pt x="4449035" y="525584"/>
                  <a:pt x="4426907" y="549345"/>
                  <a:pt x="4402238" y="583445"/>
                </a:cubicBezTo>
                <a:cubicBezTo>
                  <a:pt x="4397885" y="572562"/>
                  <a:pt x="4391899" y="561679"/>
                  <a:pt x="4384281" y="550796"/>
                </a:cubicBezTo>
                <a:cubicBezTo>
                  <a:pt x="4376663" y="539913"/>
                  <a:pt x="4367957" y="530118"/>
                  <a:pt x="4358162" y="521412"/>
                </a:cubicBezTo>
                <a:cubicBezTo>
                  <a:pt x="4348367" y="512706"/>
                  <a:pt x="4337847" y="505632"/>
                  <a:pt x="4326601" y="500190"/>
                </a:cubicBezTo>
                <a:cubicBezTo>
                  <a:pt x="4315355" y="494748"/>
                  <a:pt x="4303928" y="492028"/>
                  <a:pt x="4292319" y="492028"/>
                </a:cubicBezTo>
                <a:lnTo>
                  <a:pt x="4204920" y="492028"/>
                </a:lnTo>
                <a:lnTo>
                  <a:pt x="4188930" y="492028"/>
                </a:lnTo>
                <a:lnTo>
                  <a:pt x="4100443" y="492028"/>
                </a:lnTo>
                <a:lnTo>
                  <a:pt x="4066705" y="441966"/>
                </a:lnTo>
                <a:cubicBezTo>
                  <a:pt x="4099354" y="400610"/>
                  <a:pt x="4134724" y="370137"/>
                  <a:pt x="4172815" y="350548"/>
                </a:cubicBezTo>
                <a:cubicBezTo>
                  <a:pt x="4210906" y="330958"/>
                  <a:pt x="4252806" y="321164"/>
                  <a:pt x="4298514" y="321164"/>
                </a:cubicBezTo>
                <a:cubicBezTo>
                  <a:pt x="4323908" y="321164"/>
                  <a:pt x="4348395" y="324066"/>
                  <a:pt x="4371975" y="329870"/>
                </a:cubicBezTo>
                <a:cubicBezTo>
                  <a:pt x="4395555" y="335674"/>
                  <a:pt x="4418772" y="343837"/>
                  <a:pt x="4441627" y="354357"/>
                </a:cubicBezTo>
                <a:cubicBezTo>
                  <a:pt x="4464481" y="364877"/>
                  <a:pt x="4486973" y="376849"/>
                  <a:pt x="4509102" y="390271"/>
                </a:cubicBezTo>
                <a:cubicBezTo>
                  <a:pt x="4531231" y="403694"/>
                  <a:pt x="4553904" y="418023"/>
                  <a:pt x="4577121" y="433259"/>
                </a:cubicBezTo>
                <a:lnTo>
                  <a:pt x="4577121" y="388639"/>
                </a:lnTo>
                <a:cubicBezTo>
                  <a:pt x="4548099" y="366873"/>
                  <a:pt x="4521436" y="347646"/>
                  <a:pt x="4497130" y="330958"/>
                </a:cubicBezTo>
                <a:cubicBezTo>
                  <a:pt x="4472825" y="314271"/>
                  <a:pt x="4448701" y="299942"/>
                  <a:pt x="4424758" y="287970"/>
                </a:cubicBezTo>
                <a:cubicBezTo>
                  <a:pt x="4400815" y="275999"/>
                  <a:pt x="4376328" y="266930"/>
                  <a:pt x="4351297" y="260763"/>
                </a:cubicBezTo>
                <a:cubicBezTo>
                  <a:pt x="4326266" y="254596"/>
                  <a:pt x="4299240" y="251512"/>
                  <a:pt x="4270218" y="251512"/>
                </a:cubicBezTo>
                <a:close/>
                <a:moveTo>
                  <a:pt x="1469868" y="251512"/>
                </a:moveTo>
                <a:cubicBezTo>
                  <a:pt x="1440847" y="251512"/>
                  <a:pt x="1413640" y="254233"/>
                  <a:pt x="1388246" y="259674"/>
                </a:cubicBezTo>
                <a:cubicBezTo>
                  <a:pt x="1362852" y="265116"/>
                  <a:pt x="1338728" y="274185"/>
                  <a:pt x="1315873" y="286882"/>
                </a:cubicBezTo>
                <a:cubicBezTo>
                  <a:pt x="1293019" y="299579"/>
                  <a:pt x="1271071" y="315904"/>
                  <a:pt x="1250031" y="335856"/>
                </a:cubicBezTo>
                <a:cubicBezTo>
                  <a:pt x="1228991" y="355808"/>
                  <a:pt x="1207950" y="380295"/>
                  <a:pt x="1186909" y="409316"/>
                </a:cubicBezTo>
                <a:lnTo>
                  <a:pt x="1252207" y="492028"/>
                </a:lnTo>
                <a:lnTo>
                  <a:pt x="1140326" y="492028"/>
                </a:lnTo>
                <a:lnTo>
                  <a:pt x="1131406" y="492028"/>
                </a:lnTo>
                <a:lnTo>
                  <a:pt x="1058703" y="492028"/>
                </a:lnTo>
                <a:lnTo>
                  <a:pt x="1053261" y="474615"/>
                </a:lnTo>
                <a:cubicBezTo>
                  <a:pt x="1049634" y="460104"/>
                  <a:pt x="1044011" y="443779"/>
                  <a:pt x="1036393" y="425641"/>
                </a:cubicBezTo>
                <a:cubicBezTo>
                  <a:pt x="1028775" y="407503"/>
                  <a:pt x="1017710" y="394080"/>
                  <a:pt x="1003199" y="385374"/>
                </a:cubicBezTo>
                <a:lnTo>
                  <a:pt x="1003199" y="536648"/>
                </a:lnTo>
                <a:cubicBezTo>
                  <a:pt x="999572" y="528667"/>
                  <a:pt x="994312" y="521775"/>
                  <a:pt x="987419" y="515970"/>
                </a:cubicBezTo>
                <a:cubicBezTo>
                  <a:pt x="980526" y="510166"/>
                  <a:pt x="970188" y="502185"/>
                  <a:pt x="956403" y="492028"/>
                </a:cubicBezTo>
                <a:lnTo>
                  <a:pt x="894797" y="492028"/>
                </a:lnTo>
                <a:lnTo>
                  <a:pt x="858455" y="492028"/>
                </a:lnTo>
                <a:lnTo>
                  <a:pt x="415942" y="492028"/>
                </a:lnTo>
                <a:lnTo>
                  <a:pt x="451856" y="544266"/>
                </a:lnTo>
                <a:lnTo>
                  <a:pt x="899811" y="544266"/>
                </a:lnTo>
                <a:lnTo>
                  <a:pt x="931799" y="544266"/>
                </a:lnTo>
                <a:lnTo>
                  <a:pt x="947696" y="544266"/>
                </a:lnTo>
                <a:cubicBezTo>
                  <a:pt x="952775" y="546443"/>
                  <a:pt x="958398" y="551159"/>
                  <a:pt x="964565" y="558414"/>
                </a:cubicBezTo>
                <a:cubicBezTo>
                  <a:pt x="970732" y="565670"/>
                  <a:pt x="976717" y="573651"/>
                  <a:pt x="982522" y="582357"/>
                </a:cubicBezTo>
                <a:cubicBezTo>
                  <a:pt x="988326" y="591063"/>
                  <a:pt x="993223" y="599770"/>
                  <a:pt x="997214" y="608476"/>
                </a:cubicBezTo>
                <a:cubicBezTo>
                  <a:pt x="1001204" y="617183"/>
                  <a:pt x="1003199" y="624075"/>
                  <a:pt x="1003199" y="629154"/>
                </a:cubicBezTo>
                <a:lnTo>
                  <a:pt x="1003199" y="1057947"/>
                </a:lnTo>
                <a:lnTo>
                  <a:pt x="1059791" y="1110185"/>
                </a:lnTo>
                <a:lnTo>
                  <a:pt x="1059791" y="544266"/>
                </a:lnTo>
                <a:lnTo>
                  <a:pt x="1167319" y="544266"/>
                </a:lnTo>
                <a:lnTo>
                  <a:pt x="1181681" y="544266"/>
                </a:lnTo>
                <a:lnTo>
                  <a:pt x="1254384" y="544266"/>
                </a:lnTo>
                <a:lnTo>
                  <a:pt x="1254384" y="1057947"/>
                </a:lnTo>
                <a:lnTo>
                  <a:pt x="1310976" y="1110185"/>
                </a:lnTo>
                <a:lnTo>
                  <a:pt x="1310976" y="544266"/>
                </a:lnTo>
                <a:lnTo>
                  <a:pt x="1424495" y="544266"/>
                </a:lnTo>
                <a:lnTo>
                  <a:pt x="1444838" y="544266"/>
                </a:lnTo>
                <a:lnTo>
                  <a:pt x="2057889" y="544266"/>
                </a:lnTo>
                <a:lnTo>
                  <a:pt x="2019798" y="492028"/>
                </a:lnTo>
                <a:lnTo>
                  <a:pt x="1404570" y="492028"/>
                </a:lnTo>
                <a:lnTo>
                  <a:pt x="1388580" y="492028"/>
                </a:lnTo>
                <a:lnTo>
                  <a:pt x="1300093" y="492028"/>
                </a:lnTo>
                <a:lnTo>
                  <a:pt x="1266356" y="441966"/>
                </a:lnTo>
                <a:cubicBezTo>
                  <a:pt x="1299004" y="400610"/>
                  <a:pt x="1334375" y="370137"/>
                  <a:pt x="1372465" y="350548"/>
                </a:cubicBezTo>
                <a:cubicBezTo>
                  <a:pt x="1410556" y="330958"/>
                  <a:pt x="1452456" y="321164"/>
                  <a:pt x="1498164" y="321164"/>
                </a:cubicBezTo>
                <a:cubicBezTo>
                  <a:pt x="1523558" y="321164"/>
                  <a:pt x="1548045" y="324066"/>
                  <a:pt x="1571626" y="329870"/>
                </a:cubicBezTo>
                <a:cubicBezTo>
                  <a:pt x="1595205" y="335674"/>
                  <a:pt x="1618423" y="343837"/>
                  <a:pt x="1641277" y="354357"/>
                </a:cubicBezTo>
                <a:cubicBezTo>
                  <a:pt x="1664132" y="364877"/>
                  <a:pt x="1686623" y="376849"/>
                  <a:pt x="1708752" y="390271"/>
                </a:cubicBezTo>
                <a:cubicBezTo>
                  <a:pt x="1730881" y="403694"/>
                  <a:pt x="1753554" y="418023"/>
                  <a:pt x="1776771" y="433259"/>
                </a:cubicBezTo>
                <a:lnTo>
                  <a:pt x="1776771" y="388639"/>
                </a:lnTo>
                <a:cubicBezTo>
                  <a:pt x="1747749" y="366873"/>
                  <a:pt x="1721086" y="347646"/>
                  <a:pt x="1696780" y="330958"/>
                </a:cubicBezTo>
                <a:cubicBezTo>
                  <a:pt x="1672475" y="314271"/>
                  <a:pt x="1648351" y="299942"/>
                  <a:pt x="1624409" y="287970"/>
                </a:cubicBezTo>
                <a:cubicBezTo>
                  <a:pt x="1600465" y="275999"/>
                  <a:pt x="1575978" y="266930"/>
                  <a:pt x="1550948" y="260763"/>
                </a:cubicBezTo>
                <a:cubicBezTo>
                  <a:pt x="1525916" y="254596"/>
                  <a:pt x="1498890" y="251512"/>
                  <a:pt x="1469868" y="251512"/>
                </a:cubicBezTo>
                <a:close/>
                <a:moveTo>
                  <a:pt x="0" y="0"/>
                </a:moveTo>
                <a:lnTo>
                  <a:pt x="8915123" y="0"/>
                </a:lnTo>
                <a:lnTo>
                  <a:pt x="8915123" y="1593495"/>
                </a:lnTo>
                <a:lnTo>
                  <a:pt x="0" y="1593495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8800" dirty="0" smtClean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02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0"/>
                            </p:stCondLst>
                            <p:childTnLst>
                              <p:par>
                                <p:cTn id="39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000"/>
                            </p:stCondLst>
                            <p:childTnLst>
                              <p:par>
                                <p:cTn id="4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1000"/>
                            </p:stCondLst>
                            <p:childTnLst>
                              <p:par>
                                <p:cTn id="47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7000"/>
                            </p:stCondLst>
                            <p:childTnLst>
                              <p:par>
                                <p:cTn id="70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0"/>
                            </p:stCondLst>
                            <p:childTnLst>
                              <p:par>
                                <p:cTn id="7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3000"/>
                            </p:stCondLst>
                            <p:childTnLst>
                              <p:par>
                                <p:cTn id="8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3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/>
      <p:bldP spid="45" grpId="0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641797" y="3285034"/>
            <a:ext cx="2698621" cy="4017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1175918" y="3257533"/>
            <a:ext cx="2753620" cy="4017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171671" cy="20816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43401" y="4776355"/>
            <a:ext cx="2171671" cy="20816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079271" y="45027"/>
            <a:ext cx="2171671" cy="20816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020329" y="4835236"/>
            <a:ext cx="2171671" cy="20816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0354" y="0"/>
            <a:ext cx="2698621" cy="4017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3548" y="6501216"/>
            <a:ext cx="2698621" cy="40178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3015" y="0"/>
            <a:ext cx="2698621" cy="4017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4291" y="-11445"/>
            <a:ext cx="2740007" cy="40178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2475" y="6515071"/>
            <a:ext cx="2698621" cy="40178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2546" y="6523325"/>
            <a:ext cx="2698621" cy="401783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0" y="-11445"/>
            <a:ext cx="12392891" cy="7070335"/>
            <a:chOff x="0" y="-11444"/>
            <a:chExt cx="12392891" cy="7070335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0892" y="200891"/>
              <a:ext cx="12191999" cy="68580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0641797" y="3285035"/>
              <a:ext cx="2698621" cy="40178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1175918" y="3257534"/>
              <a:ext cx="2753620" cy="40178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"/>
              <a:ext cx="2171671" cy="2081617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43401" y="4776356"/>
              <a:ext cx="2171671" cy="208161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0079271" y="45028"/>
              <a:ext cx="2171671" cy="2081617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0020329" y="4835237"/>
              <a:ext cx="2171671" cy="2081617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60354" y="1"/>
              <a:ext cx="2698621" cy="401783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43548" y="6501217"/>
              <a:ext cx="2698621" cy="401783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43015" y="1"/>
              <a:ext cx="2698621" cy="401783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4291" y="-11444"/>
              <a:ext cx="2740007" cy="401783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02475" y="6515072"/>
              <a:ext cx="2698621" cy="401783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42546" y="6523326"/>
              <a:ext cx="2698621" cy="401783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1941547" y="556607"/>
            <a:ext cx="7981860" cy="4040939"/>
            <a:chOff x="1570008" y="450909"/>
            <a:chExt cx="9084999" cy="455468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0008" y="450909"/>
              <a:ext cx="9084999" cy="4380200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2282509" y="487160"/>
              <a:ext cx="8335964" cy="4518430"/>
              <a:chOff x="1594109" y="211309"/>
              <a:chExt cx="9052297" cy="4751842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584" t="17124" r="18044" b="10625"/>
              <a:stretch/>
            </p:blipFill>
            <p:spPr>
              <a:xfrm>
                <a:off x="1935361" y="2542821"/>
                <a:ext cx="2794063" cy="2092037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1594109" y="211309"/>
                <a:ext cx="1902941" cy="1566763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41152" y="350011"/>
                <a:ext cx="1771650" cy="1590675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907942" y="3382001"/>
                <a:ext cx="2738464" cy="1581150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07102" y="1021894"/>
                <a:ext cx="4189268" cy="2541489"/>
              </a:xfrm>
              <a:prstGeom prst="rect">
                <a:avLst/>
              </a:prstGeom>
            </p:spPr>
          </p:pic>
        </p:grpSp>
      </p:grpSp>
      <p:sp>
        <p:nvSpPr>
          <p:cNvPr id="39" name="TextBox 38"/>
          <p:cNvSpPr txBox="1"/>
          <p:nvPr/>
        </p:nvSpPr>
        <p:spPr>
          <a:xfrm>
            <a:off x="945360" y="4913314"/>
            <a:ext cx="10293929" cy="1200329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তলায়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লুকিয়ে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ইঁদুর,গোবরে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পোঁকার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চাইল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কেঁপে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উঠল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মেদিনী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31445" y="4549092"/>
            <a:ext cx="10293929" cy="1754326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তো-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হাতিটার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ঢোকা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অমনি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তোলপাড়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অতিথি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এসেছে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জানাবার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দুষ্ট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হাতিটার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সে-কী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তুলকালাম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কান্ড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62471" y="4571270"/>
            <a:ext cx="10293929" cy="1754326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খুব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ফাটিয়ে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প্রচন্ড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হুঙ্কার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রথর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কেঁপে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উঠল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নিশ্চিন্তে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বসেছিল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পাখি,তারা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ভয়ে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ডানা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ঝাপটাতে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8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641797" y="3285034"/>
            <a:ext cx="2698621" cy="4017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1175918" y="3257533"/>
            <a:ext cx="2753620" cy="4017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171671" cy="20816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43401" y="4776355"/>
            <a:ext cx="2171671" cy="20816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079271" y="45027"/>
            <a:ext cx="2171671" cy="20816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020329" y="4835236"/>
            <a:ext cx="2171671" cy="20816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0354" y="0"/>
            <a:ext cx="2698621" cy="4017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3548" y="6501216"/>
            <a:ext cx="2698621" cy="40178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3015" y="0"/>
            <a:ext cx="2698621" cy="4017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4291" y="-11445"/>
            <a:ext cx="2740007" cy="40178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2475" y="6515071"/>
            <a:ext cx="2698621" cy="40178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2546" y="6523325"/>
            <a:ext cx="2698621" cy="401783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0" y="-11444"/>
            <a:ext cx="12392891" cy="7070335"/>
            <a:chOff x="0" y="-11444"/>
            <a:chExt cx="12392891" cy="7070335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0892" y="200891"/>
              <a:ext cx="12191999" cy="68580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0641797" y="3285035"/>
              <a:ext cx="2698621" cy="40178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1175918" y="3257534"/>
              <a:ext cx="2753620" cy="40178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"/>
              <a:ext cx="2171671" cy="2081617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43401" y="4776356"/>
              <a:ext cx="2171671" cy="208161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0079271" y="45028"/>
              <a:ext cx="2171671" cy="2081617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0020329" y="4835237"/>
              <a:ext cx="2171671" cy="2081617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60354" y="1"/>
              <a:ext cx="2698621" cy="401783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43548" y="6501217"/>
              <a:ext cx="2698621" cy="401783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43015" y="1"/>
              <a:ext cx="2698621" cy="401783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4291" y="-11444"/>
              <a:ext cx="2740007" cy="401783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02475" y="6515072"/>
              <a:ext cx="2698621" cy="401783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42546" y="6523326"/>
              <a:ext cx="2698621" cy="401783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1275524" y="4447309"/>
            <a:ext cx="983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42434" y="5279831"/>
            <a:ext cx="983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42434" y="5386365"/>
            <a:ext cx="983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2526902" y="430273"/>
            <a:ext cx="7414334" cy="4319769"/>
            <a:chOff x="2010372" y="496872"/>
            <a:chExt cx="8259685" cy="4730162"/>
          </a:xfrm>
        </p:grpSpPr>
        <p:grpSp>
          <p:nvGrpSpPr>
            <p:cNvPr id="14" name="Group 13"/>
            <p:cNvGrpSpPr/>
            <p:nvPr/>
          </p:nvGrpSpPr>
          <p:grpSpPr>
            <a:xfrm>
              <a:off x="2010372" y="496872"/>
              <a:ext cx="8259685" cy="4594450"/>
              <a:chOff x="2010372" y="496872"/>
              <a:chExt cx="8259685" cy="459445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10372" y="496872"/>
                <a:ext cx="8259685" cy="4594450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686" t="16516" r="19214" b="13656"/>
              <a:stretch/>
            </p:blipFill>
            <p:spPr>
              <a:xfrm>
                <a:off x="2060355" y="2377598"/>
                <a:ext cx="3069548" cy="2260946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29903" y="3432038"/>
                <a:ext cx="2898866" cy="1659284"/>
              </a:xfrm>
              <a:prstGeom prst="rect">
                <a:avLst/>
              </a:prstGeom>
            </p:spPr>
          </p:pic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8876">
              <a:off x="7705709" y="3581397"/>
              <a:ext cx="2419531" cy="1645637"/>
            </a:xfrm>
            <a:prstGeom prst="rect">
              <a:avLst/>
            </a:prstGeom>
          </p:spPr>
        </p:pic>
      </p:grpSp>
      <p:sp>
        <p:nvSpPr>
          <p:cNvPr id="39" name="TextBox 38"/>
          <p:cNvSpPr txBox="1"/>
          <p:nvPr/>
        </p:nvSpPr>
        <p:spPr>
          <a:xfrm>
            <a:off x="662639" y="4826982"/>
            <a:ext cx="10859372" cy="1200329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হালুম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বাঘ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মামা,সেও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হাতিটার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ধারে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ঘেঁষতে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চায়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বনের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ভয়ে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তটস্থ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শঙ্কিত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39061" y="4835560"/>
            <a:ext cx="10859372" cy="1200329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হাতিটা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ভাব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করল,সেই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বুঝি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বনের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গুরুগম্ভীর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ভারিক্কি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চালের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কেশর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দোলানো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অমিত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শক্তিধর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সিংহ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সেও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হাতিটার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আসতে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ভয়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31" y="1530458"/>
            <a:ext cx="2204767" cy="269471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907" y="1576029"/>
            <a:ext cx="2008178" cy="245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22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641797" y="3285034"/>
            <a:ext cx="2698621" cy="4017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1175918" y="3257533"/>
            <a:ext cx="2753620" cy="4017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171671" cy="20816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43401" y="4776355"/>
            <a:ext cx="2171671" cy="20816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079271" y="45027"/>
            <a:ext cx="2171671" cy="20816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020329" y="4835236"/>
            <a:ext cx="2171671" cy="20816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0354" y="0"/>
            <a:ext cx="2698621" cy="4017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3548" y="6501216"/>
            <a:ext cx="2698621" cy="40178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3015" y="0"/>
            <a:ext cx="2698621" cy="4017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4291" y="-11445"/>
            <a:ext cx="2740007" cy="40178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2475" y="6515071"/>
            <a:ext cx="2698621" cy="40178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2546" y="6523325"/>
            <a:ext cx="2698621" cy="401783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0" y="-11445"/>
            <a:ext cx="12447808" cy="7070336"/>
            <a:chOff x="0" y="-11444"/>
            <a:chExt cx="12447808" cy="7070336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5809" y="200892"/>
              <a:ext cx="12191999" cy="68580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0648755" y="3289162"/>
              <a:ext cx="2698621" cy="40178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1175918" y="3257534"/>
              <a:ext cx="2753620" cy="40178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"/>
              <a:ext cx="2171671" cy="2081617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43401" y="4776356"/>
              <a:ext cx="2171671" cy="208161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0079271" y="45028"/>
              <a:ext cx="2171671" cy="2081617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0020329" y="4835237"/>
              <a:ext cx="2171671" cy="2081617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60354" y="1"/>
              <a:ext cx="2698621" cy="401783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43548" y="6501217"/>
              <a:ext cx="2698621" cy="401783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43015" y="1"/>
              <a:ext cx="2698621" cy="401783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4291" y="-11444"/>
              <a:ext cx="2740007" cy="401783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02475" y="6515072"/>
              <a:ext cx="2698621" cy="401783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42546" y="6523326"/>
              <a:ext cx="2698621" cy="401783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773204" y="4861243"/>
            <a:ext cx="10557161" cy="1200329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হাতিটার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ছায়াও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মাড়াত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হাতিটা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উঠল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অহংকারী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শান্তি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80162" y="4859188"/>
            <a:ext cx="10557161" cy="1200329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একবার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তো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নিরীহ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হরিণকে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শুঁড়ে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জড়িয়ে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ছুঁড়ে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ফেলে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আরেকবার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ছোট্র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পিঁপড়ে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পায়ের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তলায়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পিষে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ফেলল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19612" y="2262134"/>
            <a:ext cx="2378589" cy="1638443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26" y="2349337"/>
            <a:ext cx="2227545" cy="1464035"/>
          </a:xfrm>
          <a:prstGeom prst="rect">
            <a:avLst/>
          </a:prstGeom>
          <a:effectLst>
            <a:softEdge rad="317500"/>
          </a:effectLst>
        </p:spPr>
      </p:pic>
      <p:grpSp>
        <p:nvGrpSpPr>
          <p:cNvPr id="39" name="Group 38"/>
          <p:cNvGrpSpPr/>
          <p:nvPr/>
        </p:nvGrpSpPr>
        <p:grpSpPr>
          <a:xfrm>
            <a:off x="3010308" y="635033"/>
            <a:ext cx="6055121" cy="4175005"/>
            <a:chOff x="3010308" y="635033"/>
            <a:chExt cx="6055121" cy="4175005"/>
          </a:xfrm>
        </p:grpSpPr>
        <p:grpSp>
          <p:nvGrpSpPr>
            <p:cNvPr id="7" name="Group 6"/>
            <p:cNvGrpSpPr/>
            <p:nvPr/>
          </p:nvGrpSpPr>
          <p:grpSpPr>
            <a:xfrm>
              <a:off x="3010308" y="635033"/>
              <a:ext cx="6055121" cy="3980772"/>
              <a:chOff x="2562225" y="1023937"/>
              <a:chExt cx="7067550" cy="4810125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62225" y="1023937"/>
                <a:ext cx="7067550" cy="4810125"/>
              </a:xfrm>
              <a:prstGeom prst="rect">
                <a:avLst/>
              </a:prstGeom>
              <a:ln w="76200">
                <a:solidFill>
                  <a:schemeClr val="accent4">
                    <a:lumMod val="50000"/>
                  </a:schemeClr>
                </a:solidFill>
              </a:ln>
            </p:spPr>
          </p:pic>
          <p:sp>
            <p:nvSpPr>
              <p:cNvPr id="6" name="Rectangle 5"/>
              <p:cNvSpPr/>
              <p:nvPr/>
            </p:nvSpPr>
            <p:spPr>
              <a:xfrm>
                <a:off x="3241964" y="1094509"/>
                <a:ext cx="955963" cy="19396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42584">
              <a:off x="5782711" y="3319593"/>
              <a:ext cx="1490445" cy="14904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090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641797" y="3285034"/>
            <a:ext cx="2698621" cy="4017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1175918" y="3257533"/>
            <a:ext cx="2753620" cy="4017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171671" cy="20816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43401" y="4776355"/>
            <a:ext cx="2171671" cy="20816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079271" y="45027"/>
            <a:ext cx="2171671" cy="20816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020329" y="4835236"/>
            <a:ext cx="2171671" cy="20816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0354" y="0"/>
            <a:ext cx="2698621" cy="4017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3548" y="6501216"/>
            <a:ext cx="2698621" cy="40178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3015" y="0"/>
            <a:ext cx="2698621" cy="4017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4291" y="-11445"/>
            <a:ext cx="2740007" cy="40178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2475" y="6515071"/>
            <a:ext cx="2698621" cy="40178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2546" y="6523325"/>
            <a:ext cx="2698621" cy="401783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241208" y="-22890"/>
            <a:ext cx="12392891" cy="7070335"/>
            <a:chOff x="0" y="-11444"/>
            <a:chExt cx="12392891" cy="7070335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0892" y="200891"/>
              <a:ext cx="12191999" cy="68580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0641797" y="3285035"/>
              <a:ext cx="2698621" cy="40178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1175918" y="3257534"/>
              <a:ext cx="2753620" cy="40178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"/>
              <a:ext cx="2171671" cy="2081617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43401" y="4776356"/>
              <a:ext cx="2171671" cy="208161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0079271" y="45028"/>
              <a:ext cx="2171671" cy="2081617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0020329" y="4835237"/>
              <a:ext cx="2171671" cy="2081617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60354" y="1"/>
              <a:ext cx="2698621" cy="401783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43548" y="6501217"/>
              <a:ext cx="2698621" cy="401783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43015" y="1"/>
              <a:ext cx="2698621" cy="401783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4291" y="-11444"/>
              <a:ext cx="2740007" cy="401783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02475" y="6515072"/>
              <a:ext cx="2698621" cy="401783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42546" y="6523326"/>
              <a:ext cx="2698621" cy="401783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406" y="598077"/>
            <a:ext cx="7620000" cy="4238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8036844" y="3926513"/>
            <a:ext cx="1891959" cy="10252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815" y="2819941"/>
            <a:ext cx="1899569" cy="10872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553" y="3254744"/>
            <a:ext cx="1441232" cy="9590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74923" y="2254491"/>
            <a:ext cx="1933303" cy="122117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50368">
            <a:off x="4778288" y="859401"/>
            <a:ext cx="2333163" cy="155544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71187" y="2911312"/>
            <a:ext cx="2177939" cy="127169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8" r="2508" b="5486"/>
          <a:stretch/>
        </p:blipFill>
        <p:spPr>
          <a:xfrm>
            <a:off x="5273872" y="3497715"/>
            <a:ext cx="1856510" cy="12809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058" y="3623999"/>
            <a:ext cx="1264621" cy="126462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417" y="931075"/>
            <a:ext cx="6264495" cy="281077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872836" y="5292436"/>
            <a:ext cx="10474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725" y="3442385"/>
            <a:ext cx="1618186" cy="1307494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011602" y="4983472"/>
            <a:ext cx="10196726" cy="1200329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বাঘ,ভালুক,সিংহ,বানর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হরিণ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বনবিড়াল,শিয়াল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পরামর্শ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শিয়ালের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23275" y="3674976"/>
            <a:ext cx="1219797" cy="101293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341" y="2550238"/>
            <a:ext cx="1672286" cy="927813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993962" y="4971450"/>
            <a:ext cx="10196726" cy="1200329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সন্ধ্যায়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জড়ো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সিংহের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গুহায়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বিহিত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048" y="3877661"/>
            <a:ext cx="1248044" cy="93325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70" y="2151895"/>
            <a:ext cx="2019300" cy="205740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752" y="2069507"/>
            <a:ext cx="20193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97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767</Words>
  <Application>Microsoft Office PowerPoint</Application>
  <PresentationFormat>Widescreen</PresentationFormat>
  <Paragraphs>79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ARIF</dc:creator>
  <cp:lastModifiedBy>ARIF</cp:lastModifiedBy>
  <cp:revision>442</cp:revision>
  <dcterms:created xsi:type="dcterms:W3CDTF">2020-04-05T13:30:18Z</dcterms:created>
  <dcterms:modified xsi:type="dcterms:W3CDTF">2021-04-05T10:57:57Z</dcterms:modified>
</cp:coreProperties>
</file>