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4"/>
  </p:notesMasterIdLst>
  <p:sldIdLst>
    <p:sldId id="285" r:id="rId2"/>
    <p:sldId id="286" r:id="rId3"/>
    <p:sldId id="28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0" r:id="rId13"/>
    <p:sldId id="271" r:id="rId14"/>
    <p:sldId id="274" r:id="rId15"/>
    <p:sldId id="275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8A1AC1-72F8-4C7F-BE4A-1E137973A0FC}" type="doc">
      <dgm:prSet loTypeId="urn:microsoft.com/office/officeart/2005/8/layout/radial5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ED2B309-7C41-4EBC-8B58-A635AAC529A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শরীয়</a:t>
          </a:r>
          <a:r>
            <a:rPr lang="bn-IN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তের</a:t>
          </a:r>
        </a:p>
        <a:p>
          <a:r>
            <a: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উৎস সমুহ</a:t>
          </a:r>
          <a:endParaRPr lang="en-US" sz="4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C5E230C-FEBA-4AA6-9E2C-56054E841773}" type="parTrans" cxnId="{43E619CD-8284-40CC-A6BD-F02613E29D1F}">
      <dgm:prSet/>
      <dgm:spPr/>
      <dgm:t>
        <a:bodyPr/>
        <a:lstStyle/>
        <a:p>
          <a:endParaRPr lang="en-US" sz="3000"/>
        </a:p>
      </dgm:t>
    </dgm:pt>
    <dgm:pt modelId="{4D64BCFB-C513-4742-A799-CCCFC22B8773}" type="sibTrans" cxnId="{43E619CD-8284-40CC-A6BD-F02613E29D1F}">
      <dgm:prSet/>
      <dgm:spPr/>
      <dgm:t>
        <a:bodyPr/>
        <a:lstStyle/>
        <a:p>
          <a:endParaRPr lang="en-US" sz="3000"/>
        </a:p>
      </dgm:t>
    </dgm:pt>
    <dgm:pt modelId="{AE4CB239-97E2-4730-AA3F-6B06C724FF1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সুন্নাহ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5232F85-2917-4FC4-A225-8FA518168668}" type="parTrans" cxnId="{84D98FB8-9660-415B-BBDE-65E14CABF4BC}">
      <dgm:prSet custT="1"/>
      <dgm:spPr>
        <a:solidFill>
          <a:srgbClr val="002060"/>
        </a:solidFill>
      </dgm:spPr>
      <dgm:t>
        <a:bodyPr/>
        <a:lstStyle/>
        <a:p>
          <a:endParaRPr lang="en-US" sz="3000"/>
        </a:p>
      </dgm:t>
    </dgm:pt>
    <dgm:pt modelId="{6E29FF28-AF3C-47BF-8E46-297363ED1EF1}" type="sibTrans" cxnId="{84D98FB8-9660-415B-BBDE-65E14CABF4BC}">
      <dgm:prSet/>
      <dgm:spPr/>
      <dgm:t>
        <a:bodyPr/>
        <a:lstStyle/>
        <a:p>
          <a:endParaRPr lang="en-US" sz="3000"/>
        </a:p>
      </dgm:t>
    </dgm:pt>
    <dgm:pt modelId="{BD0A92CC-86A7-416C-8A1F-1A1D0A2E869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কিয়াস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3A1EB18-8365-4399-8F78-81D426568336}" type="parTrans" cxnId="{A9C128F1-C15F-4820-A599-1DAA42FB2915}">
      <dgm:prSet custT="1"/>
      <dgm:spPr>
        <a:solidFill>
          <a:srgbClr val="002060"/>
        </a:solidFill>
      </dgm:spPr>
      <dgm:t>
        <a:bodyPr/>
        <a:lstStyle/>
        <a:p>
          <a:endParaRPr lang="en-US" sz="3000"/>
        </a:p>
      </dgm:t>
    </dgm:pt>
    <dgm:pt modelId="{4E60540F-296B-4193-B7C5-406A3E46B5E3}" type="sibTrans" cxnId="{A9C128F1-C15F-4820-A599-1DAA42FB2915}">
      <dgm:prSet/>
      <dgm:spPr/>
      <dgm:t>
        <a:bodyPr/>
        <a:lstStyle/>
        <a:p>
          <a:endParaRPr lang="en-US" sz="3000"/>
        </a:p>
      </dgm:t>
    </dgm:pt>
    <dgm:pt modelId="{D092F49B-D15C-4F10-B8EA-918FB463483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ইজমা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F0C0E032-54C4-47EA-8312-F007C7DB8EF3}" type="parTrans" cxnId="{9595EB8F-BD4B-4F24-B095-9AB1A209C746}">
      <dgm:prSet custT="1"/>
      <dgm:spPr>
        <a:solidFill>
          <a:srgbClr val="002060"/>
        </a:solidFill>
      </dgm:spPr>
      <dgm:t>
        <a:bodyPr/>
        <a:lstStyle/>
        <a:p>
          <a:endParaRPr lang="en-US" sz="3000"/>
        </a:p>
      </dgm:t>
    </dgm:pt>
    <dgm:pt modelId="{D30D79B4-C1E2-44BE-B7D1-6DED924A672F}" type="sibTrans" cxnId="{9595EB8F-BD4B-4F24-B095-9AB1A209C746}">
      <dgm:prSet/>
      <dgm:spPr/>
      <dgm:t>
        <a:bodyPr/>
        <a:lstStyle/>
        <a:p>
          <a:endParaRPr lang="en-US" sz="3000"/>
        </a:p>
      </dgm:t>
    </dgm:pt>
    <dgm:pt modelId="{6D56A4D1-4B87-414A-B076-08F56D3F5C7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কুরআন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282333C9-5648-490E-8B1A-0F82E2C1540D}" type="parTrans" cxnId="{76793803-4530-4232-8B3A-CC24CC7500E6}">
      <dgm:prSet custT="1"/>
      <dgm:spPr>
        <a:solidFill>
          <a:srgbClr val="002060"/>
        </a:solidFill>
      </dgm:spPr>
      <dgm:t>
        <a:bodyPr/>
        <a:lstStyle/>
        <a:p>
          <a:endParaRPr lang="en-US" sz="3000"/>
        </a:p>
      </dgm:t>
    </dgm:pt>
    <dgm:pt modelId="{BEE7BB5E-3B73-4ED8-9DF0-DB6C930AF03B}" type="sibTrans" cxnId="{76793803-4530-4232-8B3A-CC24CC7500E6}">
      <dgm:prSet/>
      <dgm:spPr/>
      <dgm:t>
        <a:bodyPr/>
        <a:lstStyle/>
        <a:p>
          <a:endParaRPr lang="en-US" sz="3000"/>
        </a:p>
      </dgm:t>
    </dgm:pt>
    <dgm:pt modelId="{83E408AF-A7F5-46BA-9379-E41A1651E48D}" type="pres">
      <dgm:prSet presAssocID="{B88A1AC1-72F8-4C7F-BE4A-1E137973A0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D6E7F2-9831-40B7-A21E-9D64B1980408}" type="pres">
      <dgm:prSet presAssocID="{9ED2B309-7C41-4EBC-8B58-A635AAC529A4}" presName="centerShape" presStyleLbl="node0" presStyleIdx="0" presStyleCnt="1" custAng="0" custScaleX="214359" custScaleY="171300" custLinFactNeighborY="56324"/>
      <dgm:spPr/>
      <dgm:t>
        <a:bodyPr/>
        <a:lstStyle/>
        <a:p>
          <a:endParaRPr lang="en-US"/>
        </a:p>
      </dgm:t>
    </dgm:pt>
    <dgm:pt modelId="{DA07B58F-06CE-4204-BC54-78A12A4A8FAD}" type="pres">
      <dgm:prSet presAssocID="{45232F85-2917-4FC4-A225-8FA518168668}" presName="parTrans" presStyleLbl="sibTrans2D1" presStyleIdx="0" presStyleCnt="4" custAng="21221988" custScaleX="181984" custLinFactNeighborX="3368" custLinFactNeighborY="-12639" custRadScaleRad="197972" custRadScaleInc="-2147483648"/>
      <dgm:spPr/>
      <dgm:t>
        <a:bodyPr/>
        <a:lstStyle/>
        <a:p>
          <a:endParaRPr lang="en-US"/>
        </a:p>
      </dgm:t>
    </dgm:pt>
    <dgm:pt modelId="{5512199B-BC5B-4431-A814-181F1A0831D9}" type="pres">
      <dgm:prSet presAssocID="{45232F85-2917-4FC4-A225-8FA51816866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D8DE9CE-61A2-49A3-88EB-5046266DE531}" type="pres">
      <dgm:prSet presAssocID="{AE4CB239-97E2-4730-AA3F-6B06C724FF13}" presName="node" presStyleLbl="node1" presStyleIdx="0" presStyleCnt="4" custScaleX="171065" custScaleY="128399" custRadScaleRad="221947" custRadScaleInc="255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37276-6A8B-4751-8284-7D9B80915FA1}" type="pres">
      <dgm:prSet presAssocID="{B3A1EB18-8365-4399-8F78-81D426568336}" presName="parTrans" presStyleLbl="sibTrans2D1" presStyleIdx="1" presStyleCnt="4" custAng="377682" custScaleX="161156" custLinFactNeighborX="17787" custLinFactNeighborY="-18108"/>
      <dgm:spPr/>
      <dgm:t>
        <a:bodyPr/>
        <a:lstStyle/>
        <a:p>
          <a:endParaRPr lang="en-US"/>
        </a:p>
      </dgm:t>
    </dgm:pt>
    <dgm:pt modelId="{D8FD4A19-A3AB-4E45-B1B1-F47307A4F8D4}" type="pres">
      <dgm:prSet presAssocID="{B3A1EB18-8365-4399-8F78-81D42656833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4BC6DE5-6A65-4384-82D1-F0A24DFC3E80}" type="pres">
      <dgm:prSet presAssocID="{BD0A92CC-86A7-416C-8A1F-1A1D0A2E869C}" presName="node" presStyleLbl="node1" presStyleIdx="1" presStyleCnt="4" custScaleX="214359" custRadScaleRad="179153" custRadScaleInc="-46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B77AE-1F05-4670-816C-828B0C7C5CE3}" type="pres">
      <dgm:prSet presAssocID="{F0C0E032-54C4-47EA-8312-F007C7DB8EF3}" presName="parTrans" presStyleLbl="sibTrans2D1" presStyleIdx="2" presStyleCnt="4" custAng="21185958" custScaleX="176195" custLinFactNeighborX="-18217"/>
      <dgm:spPr/>
      <dgm:t>
        <a:bodyPr/>
        <a:lstStyle/>
        <a:p>
          <a:endParaRPr lang="en-US"/>
        </a:p>
      </dgm:t>
    </dgm:pt>
    <dgm:pt modelId="{CE98603A-00A2-4168-A868-663E194F0377}" type="pres">
      <dgm:prSet presAssocID="{F0C0E032-54C4-47EA-8312-F007C7DB8EF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D7DF486-91A3-4D56-B7E8-DDBDCA04B6B9}" type="pres">
      <dgm:prSet presAssocID="{D092F49B-D15C-4F10-B8EA-918FB463483A}" presName="node" presStyleLbl="node1" presStyleIdx="2" presStyleCnt="4" custScaleX="214359" custRadScaleRad="222474" custRadScaleInc="143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6A71D-8911-4FEA-8928-719C7F845581}" type="pres">
      <dgm:prSet presAssocID="{282333C9-5648-490E-8B1A-0F82E2C1540D}" presName="parTrans" presStyleLbl="sibTrans2D1" presStyleIdx="3" presStyleCnt="4" custAng="611565" custScaleX="183529" custLinFactNeighborX="-1055" custLinFactNeighborY="-31965"/>
      <dgm:spPr/>
      <dgm:t>
        <a:bodyPr/>
        <a:lstStyle/>
        <a:p>
          <a:endParaRPr lang="en-US"/>
        </a:p>
      </dgm:t>
    </dgm:pt>
    <dgm:pt modelId="{D2182DAB-2986-459A-84C9-976F87CDB401}" type="pres">
      <dgm:prSet presAssocID="{282333C9-5648-490E-8B1A-0F82E2C1540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4B72D22-672B-4018-A980-B8E40B3ED636}" type="pres">
      <dgm:prSet presAssocID="{6D56A4D1-4B87-414A-B076-08F56D3F5C7E}" presName="node" presStyleLbl="node1" presStyleIdx="3" presStyleCnt="4" custScaleX="214359" custScaleY="142602" custRadScaleRad="194948" custRadScaleInc="31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767142-20C8-41F5-A515-CDEC00DBA0A8}" type="presOf" srcId="{45232F85-2917-4FC4-A225-8FA518168668}" destId="{DA07B58F-06CE-4204-BC54-78A12A4A8FAD}" srcOrd="0" destOrd="0" presId="urn:microsoft.com/office/officeart/2005/8/layout/radial5"/>
    <dgm:cxn modelId="{79A79D62-C373-42B4-B9BC-5F2F99C9E302}" type="presOf" srcId="{F0C0E032-54C4-47EA-8312-F007C7DB8EF3}" destId="{0F5B77AE-1F05-4670-816C-828B0C7C5CE3}" srcOrd="0" destOrd="0" presId="urn:microsoft.com/office/officeart/2005/8/layout/radial5"/>
    <dgm:cxn modelId="{61D2B225-E8A7-4B57-8EFE-BCC733622FAD}" type="presOf" srcId="{B88A1AC1-72F8-4C7F-BE4A-1E137973A0FC}" destId="{83E408AF-A7F5-46BA-9379-E41A1651E48D}" srcOrd="0" destOrd="0" presId="urn:microsoft.com/office/officeart/2005/8/layout/radial5"/>
    <dgm:cxn modelId="{A9C128F1-C15F-4820-A599-1DAA42FB2915}" srcId="{9ED2B309-7C41-4EBC-8B58-A635AAC529A4}" destId="{BD0A92CC-86A7-416C-8A1F-1A1D0A2E869C}" srcOrd="1" destOrd="0" parTransId="{B3A1EB18-8365-4399-8F78-81D426568336}" sibTransId="{4E60540F-296B-4193-B7C5-406A3E46B5E3}"/>
    <dgm:cxn modelId="{84D98FB8-9660-415B-BBDE-65E14CABF4BC}" srcId="{9ED2B309-7C41-4EBC-8B58-A635AAC529A4}" destId="{AE4CB239-97E2-4730-AA3F-6B06C724FF13}" srcOrd="0" destOrd="0" parTransId="{45232F85-2917-4FC4-A225-8FA518168668}" sibTransId="{6E29FF28-AF3C-47BF-8E46-297363ED1EF1}"/>
    <dgm:cxn modelId="{851B3604-3911-4120-9739-E31149FAA36F}" type="presOf" srcId="{AE4CB239-97E2-4730-AA3F-6B06C724FF13}" destId="{ED8DE9CE-61A2-49A3-88EB-5046266DE531}" srcOrd="0" destOrd="0" presId="urn:microsoft.com/office/officeart/2005/8/layout/radial5"/>
    <dgm:cxn modelId="{5FB5BA7C-C493-4451-A5BF-72E744EE802F}" type="presOf" srcId="{9ED2B309-7C41-4EBC-8B58-A635AAC529A4}" destId="{80D6E7F2-9831-40B7-A21E-9D64B1980408}" srcOrd="0" destOrd="0" presId="urn:microsoft.com/office/officeart/2005/8/layout/radial5"/>
    <dgm:cxn modelId="{00156634-3F25-4392-8467-56224857D918}" type="presOf" srcId="{6D56A4D1-4B87-414A-B076-08F56D3F5C7E}" destId="{84B72D22-672B-4018-A980-B8E40B3ED636}" srcOrd="0" destOrd="0" presId="urn:microsoft.com/office/officeart/2005/8/layout/radial5"/>
    <dgm:cxn modelId="{1EBEF3F2-E559-4A9E-B723-C9545B34C56C}" type="presOf" srcId="{282333C9-5648-490E-8B1A-0F82E2C1540D}" destId="{8FD6A71D-8911-4FEA-8928-719C7F845581}" srcOrd="0" destOrd="0" presId="urn:microsoft.com/office/officeart/2005/8/layout/radial5"/>
    <dgm:cxn modelId="{C0808EA8-3FD2-4C28-856A-2C0C523347EA}" type="presOf" srcId="{B3A1EB18-8365-4399-8F78-81D426568336}" destId="{D8FD4A19-A3AB-4E45-B1B1-F47307A4F8D4}" srcOrd="1" destOrd="0" presId="urn:microsoft.com/office/officeart/2005/8/layout/radial5"/>
    <dgm:cxn modelId="{43E619CD-8284-40CC-A6BD-F02613E29D1F}" srcId="{B88A1AC1-72F8-4C7F-BE4A-1E137973A0FC}" destId="{9ED2B309-7C41-4EBC-8B58-A635AAC529A4}" srcOrd="0" destOrd="0" parTransId="{AC5E230C-FEBA-4AA6-9E2C-56054E841773}" sibTransId="{4D64BCFB-C513-4742-A799-CCCFC22B8773}"/>
    <dgm:cxn modelId="{9595EB8F-BD4B-4F24-B095-9AB1A209C746}" srcId="{9ED2B309-7C41-4EBC-8B58-A635AAC529A4}" destId="{D092F49B-D15C-4F10-B8EA-918FB463483A}" srcOrd="2" destOrd="0" parTransId="{F0C0E032-54C4-47EA-8312-F007C7DB8EF3}" sibTransId="{D30D79B4-C1E2-44BE-B7D1-6DED924A672F}"/>
    <dgm:cxn modelId="{79144312-5364-4AB3-896E-F515169A1291}" type="presOf" srcId="{45232F85-2917-4FC4-A225-8FA518168668}" destId="{5512199B-BC5B-4431-A814-181F1A0831D9}" srcOrd="1" destOrd="0" presId="urn:microsoft.com/office/officeart/2005/8/layout/radial5"/>
    <dgm:cxn modelId="{76793803-4530-4232-8B3A-CC24CC7500E6}" srcId="{9ED2B309-7C41-4EBC-8B58-A635AAC529A4}" destId="{6D56A4D1-4B87-414A-B076-08F56D3F5C7E}" srcOrd="3" destOrd="0" parTransId="{282333C9-5648-490E-8B1A-0F82E2C1540D}" sibTransId="{BEE7BB5E-3B73-4ED8-9DF0-DB6C930AF03B}"/>
    <dgm:cxn modelId="{8E439BDE-4D52-42C1-8B63-2708BCF6053E}" type="presOf" srcId="{BD0A92CC-86A7-416C-8A1F-1A1D0A2E869C}" destId="{24BC6DE5-6A65-4384-82D1-F0A24DFC3E80}" srcOrd="0" destOrd="0" presId="urn:microsoft.com/office/officeart/2005/8/layout/radial5"/>
    <dgm:cxn modelId="{D4093D0A-E968-4467-A9A3-6019DE788A09}" type="presOf" srcId="{F0C0E032-54C4-47EA-8312-F007C7DB8EF3}" destId="{CE98603A-00A2-4168-A868-663E194F0377}" srcOrd="1" destOrd="0" presId="urn:microsoft.com/office/officeart/2005/8/layout/radial5"/>
    <dgm:cxn modelId="{C6AF0E56-48CB-4C9F-98F6-00ADDC23E889}" type="presOf" srcId="{D092F49B-D15C-4F10-B8EA-918FB463483A}" destId="{BD7DF486-91A3-4D56-B7E8-DDBDCA04B6B9}" srcOrd="0" destOrd="0" presId="urn:microsoft.com/office/officeart/2005/8/layout/radial5"/>
    <dgm:cxn modelId="{1A0FAEBD-4533-4E76-9499-DA9E154D48D4}" type="presOf" srcId="{282333C9-5648-490E-8B1A-0F82E2C1540D}" destId="{D2182DAB-2986-459A-84C9-976F87CDB401}" srcOrd="1" destOrd="0" presId="urn:microsoft.com/office/officeart/2005/8/layout/radial5"/>
    <dgm:cxn modelId="{F9D7DA11-2ADF-471C-B83E-E0EE0657EE47}" type="presOf" srcId="{B3A1EB18-8365-4399-8F78-81D426568336}" destId="{16637276-6A8B-4751-8284-7D9B80915FA1}" srcOrd="0" destOrd="0" presId="urn:microsoft.com/office/officeart/2005/8/layout/radial5"/>
    <dgm:cxn modelId="{261F10BA-B026-427A-B6C7-DCBB1A6FA517}" type="presParOf" srcId="{83E408AF-A7F5-46BA-9379-E41A1651E48D}" destId="{80D6E7F2-9831-40B7-A21E-9D64B1980408}" srcOrd="0" destOrd="0" presId="urn:microsoft.com/office/officeart/2005/8/layout/radial5"/>
    <dgm:cxn modelId="{69E1983C-10EE-4C26-948F-12DEFD204DD6}" type="presParOf" srcId="{83E408AF-A7F5-46BA-9379-E41A1651E48D}" destId="{DA07B58F-06CE-4204-BC54-78A12A4A8FAD}" srcOrd="1" destOrd="0" presId="urn:microsoft.com/office/officeart/2005/8/layout/radial5"/>
    <dgm:cxn modelId="{4C9A3E69-FF1C-4088-A7FB-E82729EE9F16}" type="presParOf" srcId="{DA07B58F-06CE-4204-BC54-78A12A4A8FAD}" destId="{5512199B-BC5B-4431-A814-181F1A0831D9}" srcOrd="0" destOrd="0" presId="urn:microsoft.com/office/officeart/2005/8/layout/radial5"/>
    <dgm:cxn modelId="{576BF390-1697-4E5C-B785-59C8E21F6C71}" type="presParOf" srcId="{83E408AF-A7F5-46BA-9379-E41A1651E48D}" destId="{ED8DE9CE-61A2-49A3-88EB-5046266DE531}" srcOrd="2" destOrd="0" presId="urn:microsoft.com/office/officeart/2005/8/layout/radial5"/>
    <dgm:cxn modelId="{127DA801-683B-4531-A50C-B787D7A565E6}" type="presParOf" srcId="{83E408AF-A7F5-46BA-9379-E41A1651E48D}" destId="{16637276-6A8B-4751-8284-7D9B80915FA1}" srcOrd="3" destOrd="0" presId="urn:microsoft.com/office/officeart/2005/8/layout/radial5"/>
    <dgm:cxn modelId="{76C32AA1-B97D-4B05-8428-1F6DA78C98C4}" type="presParOf" srcId="{16637276-6A8B-4751-8284-7D9B80915FA1}" destId="{D8FD4A19-A3AB-4E45-B1B1-F47307A4F8D4}" srcOrd="0" destOrd="0" presId="urn:microsoft.com/office/officeart/2005/8/layout/radial5"/>
    <dgm:cxn modelId="{2FB2286C-4EC5-402C-88FA-9EBD141992F4}" type="presParOf" srcId="{83E408AF-A7F5-46BA-9379-E41A1651E48D}" destId="{24BC6DE5-6A65-4384-82D1-F0A24DFC3E80}" srcOrd="4" destOrd="0" presId="urn:microsoft.com/office/officeart/2005/8/layout/radial5"/>
    <dgm:cxn modelId="{0443DA6B-DD3F-413C-A1D6-6A18C87B6103}" type="presParOf" srcId="{83E408AF-A7F5-46BA-9379-E41A1651E48D}" destId="{0F5B77AE-1F05-4670-816C-828B0C7C5CE3}" srcOrd="5" destOrd="0" presId="urn:microsoft.com/office/officeart/2005/8/layout/radial5"/>
    <dgm:cxn modelId="{B32CC5A2-CA5C-4DDF-80ED-46FDE695D184}" type="presParOf" srcId="{0F5B77AE-1F05-4670-816C-828B0C7C5CE3}" destId="{CE98603A-00A2-4168-A868-663E194F0377}" srcOrd="0" destOrd="0" presId="urn:microsoft.com/office/officeart/2005/8/layout/radial5"/>
    <dgm:cxn modelId="{19408ACF-2047-4695-8895-48C6F3C2BBC6}" type="presParOf" srcId="{83E408AF-A7F5-46BA-9379-E41A1651E48D}" destId="{BD7DF486-91A3-4D56-B7E8-DDBDCA04B6B9}" srcOrd="6" destOrd="0" presId="urn:microsoft.com/office/officeart/2005/8/layout/radial5"/>
    <dgm:cxn modelId="{929DEA1F-B65C-4349-9FE3-76346A95F1D6}" type="presParOf" srcId="{83E408AF-A7F5-46BA-9379-E41A1651E48D}" destId="{8FD6A71D-8911-4FEA-8928-719C7F845581}" srcOrd="7" destOrd="0" presId="urn:microsoft.com/office/officeart/2005/8/layout/radial5"/>
    <dgm:cxn modelId="{F05D3A04-2C06-4A73-BBDF-993F6AFB33CF}" type="presParOf" srcId="{8FD6A71D-8911-4FEA-8928-719C7F845581}" destId="{D2182DAB-2986-459A-84C9-976F87CDB401}" srcOrd="0" destOrd="0" presId="urn:microsoft.com/office/officeart/2005/8/layout/radial5"/>
    <dgm:cxn modelId="{D653A688-D1EF-4777-9B96-EBD7E4624560}" type="presParOf" srcId="{83E408AF-A7F5-46BA-9379-E41A1651E48D}" destId="{84B72D22-672B-4018-A980-B8E40B3ED63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78074C-251C-42E4-BD4C-29D86D50FAF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356EF3-474F-4042-8C63-A660427B9ECD}">
      <dgm:prSet phldrT="[Text]" custT="1"/>
      <dgm:spPr>
        <a:solidFill>
          <a:srgbClr val="002060"/>
        </a:solidFill>
      </dgm:spPr>
      <dgm:t>
        <a:bodyPr/>
        <a:lstStyle/>
        <a:p>
          <a:endParaRPr lang="bn-IN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হাদিসে  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কাওলি </a:t>
          </a:r>
        </a:p>
        <a:p>
          <a:endParaRPr lang="en-US" sz="2400" dirty="0"/>
        </a:p>
      </dgm:t>
    </dgm:pt>
    <dgm:pt modelId="{31EE886F-2554-4AFA-A248-A4EA1C5AE52A}" type="parTrans" cxnId="{D905805F-A29C-45CC-A2F1-2F113BEFE9AA}">
      <dgm:prSet/>
      <dgm:spPr/>
      <dgm:t>
        <a:bodyPr/>
        <a:lstStyle/>
        <a:p>
          <a:endParaRPr lang="en-US"/>
        </a:p>
      </dgm:t>
    </dgm:pt>
    <dgm:pt modelId="{FB638107-2595-4146-9F6C-F8C9D3D4E34F}" type="sibTrans" cxnId="{D905805F-A29C-45CC-A2F1-2F113BEFE9AA}">
      <dgm:prSet/>
      <dgm:spPr/>
      <dgm:t>
        <a:bodyPr/>
        <a:lstStyle/>
        <a:p>
          <a:endParaRPr lang="en-US"/>
        </a:p>
      </dgm:t>
    </dgm:pt>
    <dgm:pt modelId="{DF198CF2-B361-4F4A-81BB-1DEAC1CE3AEB}">
      <dgm:prSet phldrT="[Text]"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কাওল অর্থঃ কথা,বানী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F6784F-E13E-4DF2-BCD0-AC304FABC7CE}" type="parTrans" cxnId="{4F41F6A7-569D-4FDF-97E9-DAA0136399CD}">
      <dgm:prSet/>
      <dgm:spPr/>
      <dgm:t>
        <a:bodyPr/>
        <a:lstStyle/>
        <a:p>
          <a:endParaRPr lang="en-US"/>
        </a:p>
      </dgm:t>
    </dgm:pt>
    <dgm:pt modelId="{A11A76BB-B4B1-45EC-93C3-0C35A01FEF6C}" type="sibTrans" cxnId="{4F41F6A7-569D-4FDF-97E9-DAA0136399CD}">
      <dgm:prSet/>
      <dgm:spPr/>
      <dgm:t>
        <a:bodyPr/>
        <a:lstStyle/>
        <a:p>
          <a:endParaRPr lang="en-US"/>
        </a:p>
      </dgm:t>
    </dgm:pt>
    <dgm:pt modelId="{0B55CE82-F622-42C9-AD77-FBD2D3EC8BD8}">
      <dgm:prSet phldrT="[Text]"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পরিভাষায় মহানবি (সাঃ) এর পবিত্র মুখনিংসৃত বানীকে কাওলি হাদিস বলে। 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427E26-3A1E-4551-8D3E-55175AB75DF1}" type="parTrans" cxnId="{87BF4268-83E0-43D5-96CA-DDE5E4CEBE8B}">
      <dgm:prSet/>
      <dgm:spPr/>
      <dgm:t>
        <a:bodyPr/>
        <a:lstStyle/>
        <a:p>
          <a:endParaRPr lang="en-US"/>
        </a:p>
      </dgm:t>
    </dgm:pt>
    <dgm:pt modelId="{620E5825-4FA1-4A9E-AF28-E437053D9F66}" type="sibTrans" cxnId="{87BF4268-83E0-43D5-96CA-DDE5E4CEBE8B}">
      <dgm:prSet/>
      <dgm:spPr/>
      <dgm:t>
        <a:bodyPr/>
        <a:lstStyle/>
        <a:p>
          <a:endParaRPr lang="en-US"/>
        </a:p>
      </dgm:t>
    </dgm:pt>
    <dgm:pt modelId="{ABE07B7F-EEAA-4628-856B-4495940BB7BD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হাদিসে ফ’লি 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E90736-6E78-4579-92BF-B769F43B35C6}" type="parTrans" cxnId="{8FE6BB50-A255-496D-814F-599F91024405}">
      <dgm:prSet/>
      <dgm:spPr/>
      <dgm:t>
        <a:bodyPr/>
        <a:lstStyle/>
        <a:p>
          <a:endParaRPr lang="en-US"/>
        </a:p>
      </dgm:t>
    </dgm:pt>
    <dgm:pt modelId="{DBFEB9A1-70CE-4CAF-8086-0623AAEB2D81}" type="sibTrans" cxnId="{8FE6BB50-A255-496D-814F-599F91024405}">
      <dgm:prSet/>
      <dgm:spPr/>
      <dgm:t>
        <a:bodyPr/>
        <a:lstStyle/>
        <a:p>
          <a:endParaRPr lang="en-US"/>
        </a:p>
      </dgm:t>
    </dgm:pt>
    <dgm:pt modelId="{F9782808-9E71-4DEF-8F9B-3F781FD39190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ফি’লি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সম্বন্ধীয়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5C942-12DF-44B4-9A02-BD463C7BEFCF}" type="parTrans" cxnId="{A950F3F5-22D1-4C04-A261-A8EB4633C40B}">
      <dgm:prSet/>
      <dgm:spPr/>
      <dgm:t>
        <a:bodyPr/>
        <a:lstStyle/>
        <a:p>
          <a:endParaRPr lang="en-US"/>
        </a:p>
      </dgm:t>
    </dgm:pt>
    <dgm:pt modelId="{2030D167-3467-4F2E-B790-2C7256C4D3EB}" type="sibTrans" cxnId="{A950F3F5-22D1-4C04-A261-A8EB4633C40B}">
      <dgm:prSet/>
      <dgm:spPr/>
      <dgm:t>
        <a:bodyPr/>
        <a:lstStyle/>
        <a:p>
          <a:endParaRPr lang="en-US"/>
        </a:p>
      </dgm:t>
    </dgm:pt>
    <dgm:pt modelId="{85CC3D2C-E905-4530-B646-4AAC91F809A3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পরিভাষায়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হাদিসে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মহানবি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সাঃ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পেয়েছে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ফি’লি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হাদিস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9C2D51-CDF0-449E-8DAC-23724C4331A0}" type="parTrans" cxnId="{925D75A3-A312-4759-AA42-D91A9BB44E2B}">
      <dgm:prSet/>
      <dgm:spPr/>
      <dgm:t>
        <a:bodyPr/>
        <a:lstStyle/>
        <a:p>
          <a:endParaRPr lang="en-US"/>
        </a:p>
      </dgm:t>
    </dgm:pt>
    <dgm:pt modelId="{3680450F-B037-4CDE-95B0-457FEDC65B4A}" type="sibTrans" cxnId="{925D75A3-A312-4759-AA42-D91A9BB44E2B}">
      <dgm:prSet/>
      <dgm:spPr/>
      <dgm:t>
        <a:bodyPr/>
        <a:lstStyle/>
        <a:p>
          <a:endParaRPr lang="en-US"/>
        </a:p>
      </dgm:t>
    </dgm:pt>
    <dgm:pt modelId="{6574109B-A282-455F-AD2B-D0CDA9D8D84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হাদিসে তাকরিরি</a:t>
          </a:r>
          <a:endParaRPr lang="en-US" sz="20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91E969-F456-4735-9297-D5F0A8BE527C}" type="parTrans" cxnId="{B78E5DE2-A322-4F79-9893-11F42AE8EE5A}">
      <dgm:prSet/>
      <dgm:spPr/>
      <dgm:t>
        <a:bodyPr/>
        <a:lstStyle/>
        <a:p>
          <a:endParaRPr lang="en-US"/>
        </a:p>
      </dgm:t>
    </dgm:pt>
    <dgm:pt modelId="{A2B8EA9D-2891-4997-800C-024EE3707A88}" type="sibTrans" cxnId="{B78E5DE2-A322-4F79-9893-11F42AE8EE5A}">
      <dgm:prSet/>
      <dgm:spPr/>
      <dgm:t>
        <a:bodyPr/>
        <a:lstStyle/>
        <a:p>
          <a:endParaRPr lang="en-US"/>
        </a:p>
      </dgm:t>
    </dgm:pt>
    <dgm:pt modelId="{8D740108-B963-4AA1-A068-22E7A525768C}">
      <dgm:prSet phldrT="[Text]"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তাকরিরি অর্থ মৌন সম্মতি ।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98511F-DE58-434F-A087-2258E019BB6A}" type="parTrans" cxnId="{E2D55A9C-8A5F-4344-9ED2-776B92C0B0D0}">
      <dgm:prSet/>
      <dgm:spPr/>
      <dgm:t>
        <a:bodyPr/>
        <a:lstStyle/>
        <a:p>
          <a:endParaRPr lang="en-US"/>
        </a:p>
      </dgm:t>
    </dgm:pt>
    <dgm:pt modelId="{3D905841-BB11-4081-B561-67984407AE33}" type="sibTrans" cxnId="{E2D55A9C-8A5F-4344-9ED2-776B92C0B0D0}">
      <dgm:prSet/>
      <dgm:spPr/>
      <dgm:t>
        <a:bodyPr/>
        <a:lstStyle/>
        <a:p>
          <a:endParaRPr lang="en-US"/>
        </a:p>
      </dgm:t>
    </dgm:pt>
    <dgm:pt modelId="{F75F4D74-5102-4AA2-B187-E0656A515BD5}">
      <dgm:prSet phldrT="[Text]"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পরিভাষায় রাসুল (সাঃ) এর অনুমোদনসুচক হাদিসই হলো তাক্রিরি হাদিস।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576311-4051-4DEA-8ABB-09942EA77F1F}" type="parTrans" cxnId="{CABA45ED-6F46-4837-BAFF-E66F95C72584}">
      <dgm:prSet/>
      <dgm:spPr/>
      <dgm:t>
        <a:bodyPr/>
        <a:lstStyle/>
        <a:p>
          <a:endParaRPr lang="en-US"/>
        </a:p>
      </dgm:t>
    </dgm:pt>
    <dgm:pt modelId="{E0EA3200-18B7-4C47-8534-6735A16666FA}" type="sibTrans" cxnId="{CABA45ED-6F46-4837-BAFF-E66F95C72584}">
      <dgm:prSet/>
      <dgm:spPr/>
      <dgm:t>
        <a:bodyPr/>
        <a:lstStyle/>
        <a:p>
          <a:endParaRPr lang="en-US"/>
        </a:p>
      </dgm:t>
    </dgm:pt>
    <dgm:pt modelId="{4D13B09F-F602-4717-9AE5-A83DFA00C521}" type="pres">
      <dgm:prSet presAssocID="{0678074C-251C-42E4-BD4C-29D86D50FA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51AFCF-1D4A-4061-82BB-32C9D1F63B4E}" type="pres">
      <dgm:prSet presAssocID="{CE356EF3-474F-4042-8C63-A660427B9ECD}" presName="composite" presStyleCnt="0"/>
      <dgm:spPr/>
    </dgm:pt>
    <dgm:pt modelId="{BBAB07C8-57A3-4962-A936-EA47DD14D4E7}" type="pres">
      <dgm:prSet presAssocID="{CE356EF3-474F-4042-8C63-A660427B9ECD}" presName="parentText" presStyleLbl="alignNode1" presStyleIdx="0" presStyleCnt="3" custScaleX="93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0F62-68DD-4B1E-9029-24C2B4506DB8}" type="pres">
      <dgm:prSet presAssocID="{CE356EF3-474F-4042-8C63-A660427B9ECD}" presName="descendantText" presStyleLbl="alignAcc1" presStyleIdx="0" presStyleCnt="3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55714-AF6B-4D5D-B203-977C959FEDDF}" type="pres">
      <dgm:prSet presAssocID="{FB638107-2595-4146-9F6C-F8C9D3D4E34F}" presName="sp" presStyleCnt="0"/>
      <dgm:spPr/>
    </dgm:pt>
    <dgm:pt modelId="{1AA340FF-7591-47F8-B32B-6C56E355B0DB}" type="pres">
      <dgm:prSet presAssocID="{ABE07B7F-EEAA-4628-856B-4495940BB7BD}" presName="composite" presStyleCnt="0"/>
      <dgm:spPr/>
    </dgm:pt>
    <dgm:pt modelId="{A53B7678-C34E-4B36-B839-71FF870A6158}" type="pres">
      <dgm:prSet presAssocID="{ABE07B7F-EEAA-4628-856B-4495940BB7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97297-2BA2-4140-B04F-5D98FE0231A7}" type="pres">
      <dgm:prSet presAssocID="{ABE07B7F-EEAA-4628-856B-4495940BB7B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C19F9-8E53-4EE3-988F-011D6E8A544C}" type="pres">
      <dgm:prSet presAssocID="{DBFEB9A1-70CE-4CAF-8086-0623AAEB2D81}" presName="sp" presStyleCnt="0"/>
      <dgm:spPr/>
    </dgm:pt>
    <dgm:pt modelId="{6D315D4D-9D6B-489E-B27F-5D8FC0208753}" type="pres">
      <dgm:prSet presAssocID="{6574109B-A282-455F-AD2B-D0CDA9D8D845}" presName="composite" presStyleCnt="0"/>
      <dgm:spPr/>
    </dgm:pt>
    <dgm:pt modelId="{9BFCBFFB-7721-4AA1-B974-55A59F875A50}" type="pres">
      <dgm:prSet presAssocID="{6574109B-A282-455F-AD2B-D0CDA9D8D845}" presName="parentText" presStyleLbl="alignNode1" presStyleIdx="2" presStyleCnt="3" custLinFactNeighborX="2765" custLinFactNeighborY="2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A3DCE-76AE-4061-A7E7-E04B4D802A20}" type="pres">
      <dgm:prSet presAssocID="{6574109B-A282-455F-AD2B-D0CDA9D8D84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BF4268-83E0-43D5-96CA-DDE5E4CEBE8B}" srcId="{CE356EF3-474F-4042-8C63-A660427B9ECD}" destId="{0B55CE82-F622-42C9-AD77-FBD2D3EC8BD8}" srcOrd="1" destOrd="0" parTransId="{11427E26-3A1E-4551-8D3E-55175AB75DF1}" sibTransId="{620E5825-4FA1-4A9E-AF28-E437053D9F66}"/>
    <dgm:cxn modelId="{CABA45ED-6F46-4837-BAFF-E66F95C72584}" srcId="{6574109B-A282-455F-AD2B-D0CDA9D8D845}" destId="{F75F4D74-5102-4AA2-B187-E0656A515BD5}" srcOrd="1" destOrd="0" parTransId="{CE576311-4051-4DEA-8ABB-09942EA77F1F}" sibTransId="{E0EA3200-18B7-4C47-8534-6735A16666FA}"/>
    <dgm:cxn modelId="{B78E5DE2-A322-4F79-9893-11F42AE8EE5A}" srcId="{0678074C-251C-42E4-BD4C-29D86D50FAF6}" destId="{6574109B-A282-455F-AD2B-D0CDA9D8D845}" srcOrd="2" destOrd="0" parTransId="{4091E969-F456-4735-9297-D5F0A8BE527C}" sibTransId="{A2B8EA9D-2891-4997-800C-024EE3707A88}"/>
    <dgm:cxn modelId="{A342D5B4-F847-40C7-B604-88E46FA54E8B}" type="presOf" srcId="{ABE07B7F-EEAA-4628-856B-4495940BB7BD}" destId="{A53B7678-C34E-4B36-B839-71FF870A6158}" srcOrd="0" destOrd="0" presId="urn:microsoft.com/office/officeart/2005/8/layout/chevron2"/>
    <dgm:cxn modelId="{4A1E6A03-779F-45CB-B57F-223204D6003E}" type="presOf" srcId="{CE356EF3-474F-4042-8C63-A660427B9ECD}" destId="{BBAB07C8-57A3-4962-A936-EA47DD14D4E7}" srcOrd="0" destOrd="0" presId="urn:microsoft.com/office/officeart/2005/8/layout/chevron2"/>
    <dgm:cxn modelId="{E2D55A9C-8A5F-4344-9ED2-776B92C0B0D0}" srcId="{6574109B-A282-455F-AD2B-D0CDA9D8D845}" destId="{8D740108-B963-4AA1-A068-22E7A525768C}" srcOrd="0" destOrd="0" parTransId="{3098511F-DE58-434F-A087-2258E019BB6A}" sibTransId="{3D905841-BB11-4081-B561-67984407AE33}"/>
    <dgm:cxn modelId="{77AED9B7-E946-4C2C-BBCB-AEB31D82EE1D}" type="presOf" srcId="{85CC3D2C-E905-4530-B646-4AAC91F809A3}" destId="{E4F97297-2BA2-4140-B04F-5D98FE0231A7}" srcOrd="0" destOrd="1" presId="urn:microsoft.com/office/officeart/2005/8/layout/chevron2"/>
    <dgm:cxn modelId="{0EF877E7-D0A8-4625-8FD0-30BB95B93DDD}" type="presOf" srcId="{8D740108-B963-4AA1-A068-22E7A525768C}" destId="{040A3DCE-76AE-4061-A7E7-E04B4D802A20}" srcOrd="0" destOrd="0" presId="urn:microsoft.com/office/officeart/2005/8/layout/chevron2"/>
    <dgm:cxn modelId="{33DB8DD8-7CCC-4635-85DF-D904574E120E}" type="presOf" srcId="{DF198CF2-B361-4F4A-81BB-1DEAC1CE3AEB}" destId="{87A20F62-68DD-4B1E-9029-24C2B4506DB8}" srcOrd="0" destOrd="0" presId="urn:microsoft.com/office/officeart/2005/8/layout/chevron2"/>
    <dgm:cxn modelId="{D905805F-A29C-45CC-A2F1-2F113BEFE9AA}" srcId="{0678074C-251C-42E4-BD4C-29D86D50FAF6}" destId="{CE356EF3-474F-4042-8C63-A660427B9ECD}" srcOrd="0" destOrd="0" parTransId="{31EE886F-2554-4AFA-A248-A4EA1C5AE52A}" sibTransId="{FB638107-2595-4146-9F6C-F8C9D3D4E34F}"/>
    <dgm:cxn modelId="{0AA8D847-D309-47CF-A469-E183D14A2A0E}" type="presOf" srcId="{F9782808-9E71-4DEF-8F9B-3F781FD39190}" destId="{E4F97297-2BA2-4140-B04F-5D98FE0231A7}" srcOrd="0" destOrd="0" presId="urn:microsoft.com/office/officeart/2005/8/layout/chevron2"/>
    <dgm:cxn modelId="{A950F3F5-22D1-4C04-A261-A8EB4633C40B}" srcId="{ABE07B7F-EEAA-4628-856B-4495940BB7BD}" destId="{F9782808-9E71-4DEF-8F9B-3F781FD39190}" srcOrd="0" destOrd="0" parTransId="{97E5C942-12DF-44B4-9A02-BD463C7BEFCF}" sibTransId="{2030D167-3467-4F2E-B790-2C7256C4D3EB}"/>
    <dgm:cxn modelId="{2E603E83-3925-4017-BCAE-45375EE69B03}" type="presOf" srcId="{6574109B-A282-455F-AD2B-D0CDA9D8D845}" destId="{9BFCBFFB-7721-4AA1-B974-55A59F875A50}" srcOrd="0" destOrd="0" presId="urn:microsoft.com/office/officeart/2005/8/layout/chevron2"/>
    <dgm:cxn modelId="{144D1B3F-4242-4553-9A6C-2419200207F6}" type="presOf" srcId="{F75F4D74-5102-4AA2-B187-E0656A515BD5}" destId="{040A3DCE-76AE-4061-A7E7-E04B4D802A20}" srcOrd="0" destOrd="1" presId="urn:microsoft.com/office/officeart/2005/8/layout/chevron2"/>
    <dgm:cxn modelId="{4F41F6A7-569D-4FDF-97E9-DAA0136399CD}" srcId="{CE356EF3-474F-4042-8C63-A660427B9ECD}" destId="{DF198CF2-B361-4F4A-81BB-1DEAC1CE3AEB}" srcOrd="0" destOrd="0" parTransId="{88F6784F-E13E-4DF2-BCD0-AC304FABC7CE}" sibTransId="{A11A76BB-B4B1-45EC-93C3-0C35A01FEF6C}"/>
    <dgm:cxn modelId="{925D75A3-A312-4759-AA42-D91A9BB44E2B}" srcId="{ABE07B7F-EEAA-4628-856B-4495940BB7BD}" destId="{85CC3D2C-E905-4530-B646-4AAC91F809A3}" srcOrd="1" destOrd="0" parTransId="{449C2D51-CDF0-449E-8DAC-23724C4331A0}" sibTransId="{3680450F-B037-4CDE-95B0-457FEDC65B4A}"/>
    <dgm:cxn modelId="{F797EFD1-8801-4501-BEDB-58994C715523}" type="presOf" srcId="{0B55CE82-F622-42C9-AD77-FBD2D3EC8BD8}" destId="{87A20F62-68DD-4B1E-9029-24C2B4506DB8}" srcOrd="0" destOrd="1" presId="urn:microsoft.com/office/officeart/2005/8/layout/chevron2"/>
    <dgm:cxn modelId="{8FE6BB50-A255-496D-814F-599F91024405}" srcId="{0678074C-251C-42E4-BD4C-29D86D50FAF6}" destId="{ABE07B7F-EEAA-4628-856B-4495940BB7BD}" srcOrd="1" destOrd="0" parTransId="{35E90736-6E78-4579-92BF-B769F43B35C6}" sibTransId="{DBFEB9A1-70CE-4CAF-8086-0623AAEB2D81}"/>
    <dgm:cxn modelId="{4E9143DC-DCE1-4376-BB51-44E03EFA19A2}" type="presOf" srcId="{0678074C-251C-42E4-BD4C-29D86D50FAF6}" destId="{4D13B09F-F602-4717-9AE5-A83DFA00C521}" srcOrd="0" destOrd="0" presId="urn:microsoft.com/office/officeart/2005/8/layout/chevron2"/>
    <dgm:cxn modelId="{559C1535-B9DE-4A6E-B4E7-4608C7A00B43}" type="presParOf" srcId="{4D13B09F-F602-4717-9AE5-A83DFA00C521}" destId="{BC51AFCF-1D4A-4061-82BB-32C9D1F63B4E}" srcOrd="0" destOrd="0" presId="urn:microsoft.com/office/officeart/2005/8/layout/chevron2"/>
    <dgm:cxn modelId="{6886573B-BC65-4CED-A82A-057647F34C04}" type="presParOf" srcId="{BC51AFCF-1D4A-4061-82BB-32C9D1F63B4E}" destId="{BBAB07C8-57A3-4962-A936-EA47DD14D4E7}" srcOrd="0" destOrd="0" presId="urn:microsoft.com/office/officeart/2005/8/layout/chevron2"/>
    <dgm:cxn modelId="{4DAA89F6-EC8E-47FE-BBFE-FFA8BD1CBC0A}" type="presParOf" srcId="{BC51AFCF-1D4A-4061-82BB-32C9D1F63B4E}" destId="{87A20F62-68DD-4B1E-9029-24C2B4506DB8}" srcOrd="1" destOrd="0" presId="urn:microsoft.com/office/officeart/2005/8/layout/chevron2"/>
    <dgm:cxn modelId="{5236990A-6076-4E61-8B80-B526A6A769E6}" type="presParOf" srcId="{4D13B09F-F602-4717-9AE5-A83DFA00C521}" destId="{43D55714-AF6B-4D5D-B203-977C959FEDDF}" srcOrd="1" destOrd="0" presId="urn:microsoft.com/office/officeart/2005/8/layout/chevron2"/>
    <dgm:cxn modelId="{23D8D342-B374-44DB-A0CD-05E70C5E2279}" type="presParOf" srcId="{4D13B09F-F602-4717-9AE5-A83DFA00C521}" destId="{1AA340FF-7591-47F8-B32B-6C56E355B0DB}" srcOrd="2" destOrd="0" presId="urn:microsoft.com/office/officeart/2005/8/layout/chevron2"/>
    <dgm:cxn modelId="{7385B3FA-D1C4-47C5-A352-7F7ABA3E767F}" type="presParOf" srcId="{1AA340FF-7591-47F8-B32B-6C56E355B0DB}" destId="{A53B7678-C34E-4B36-B839-71FF870A6158}" srcOrd="0" destOrd="0" presId="urn:microsoft.com/office/officeart/2005/8/layout/chevron2"/>
    <dgm:cxn modelId="{0BDE9F32-7019-4CD7-8EC5-258FBE8D133E}" type="presParOf" srcId="{1AA340FF-7591-47F8-B32B-6C56E355B0DB}" destId="{E4F97297-2BA2-4140-B04F-5D98FE0231A7}" srcOrd="1" destOrd="0" presId="urn:microsoft.com/office/officeart/2005/8/layout/chevron2"/>
    <dgm:cxn modelId="{630B9AC8-C54A-45A5-A42A-89C1FAED6201}" type="presParOf" srcId="{4D13B09F-F602-4717-9AE5-A83DFA00C521}" destId="{F96C19F9-8E53-4EE3-988F-011D6E8A544C}" srcOrd="3" destOrd="0" presId="urn:microsoft.com/office/officeart/2005/8/layout/chevron2"/>
    <dgm:cxn modelId="{38B02FE5-E54F-4A70-8DED-B7889E2DF4A9}" type="presParOf" srcId="{4D13B09F-F602-4717-9AE5-A83DFA00C521}" destId="{6D315D4D-9D6B-489E-B27F-5D8FC0208753}" srcOrd="4" destOrd="0" presId="urn:microsoft.com/office/officeart/2005/8/layout/chevron2"/>
    <dgm:cxn modelId="{1CD554B0-8024-47D5-B22D-5EEF0962FC9C}" type="presParOf" srcId="{6D315D4D-9D6B-489E-B27F-5D8FC0208753}" destId="{9BFCBFFB-7721-4AA1-B974-55A59F875A50}" srcOrd="0" destOrd="0" presId="urn:microsoft.com/office/officeart/2005/8/layout/chevron2"/>
    <dgm:cxn modelId="{48EE49E9-E180-4A83-B7D6-67D59E50043D}" type="presParOf" srcId="{6D315D4D-9D6B-489E-B27F-5D8FC0208753}" destId="{040A3DCE-76AE-4061-A7E7-E04B4D802A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8A1AC1-72F8-4C7F-BE4A-1E137973A0FC}" type="doc">
      <dgm:prSet loTypeId="urn:microsoft.com/office/officeart/2005/8/layout/radial5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ED2B309-7C41-4EBC-8B58-A635AAC529A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সনদ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বর্ণনাকারীর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দিক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হাদিস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৩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প্রকার।যথাঃ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- </a:t>
          </a:r>
          <a:endParaRPr lang="en-US" sz="44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C5E230C-FEBA-4AA6-9E2C-56054E841773}" type="parTrans" cxnId="{43E619CD-8284-40CC-A6BD-F02613E29D1F}">
      <dgm:prSet/>
      <dgm:spPr/>
      <dgm:t>
        <a:bodyPr/>
        <a:lstStyle/>
        <a:p>
          <a:endParaRPr lang="en-US" sz="3000"/>
        </a:p>
      </dgm:t>
    </dgm:pt>
    <dgm:pt modelId="{4D64BCFB-C513-4742-A799-CCCFC22B8773}" type="sibTrans" cxnId="{43E619CD-8284-40CC-A6BD-F02613E29D1F}">
      <dgm:prSet/>
      <dgm:spPr/>
      <dgm:t>
        <a:bodyPr/>
        <a:lstStyle/>
        <a:p>
          <a:endParaRPr lang="en-US" sz="3000"/>
        </a:p>
      </dgm:t>
    </dgm:pt>
    <dgm:pt modelId="{AE4CB239-97E2-4730-AA3F-6B06C724FF1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ar-SA" sz="4000" dirty="0" smtClean="0">
              <a:latin typeface="NikoshBAN" pitchFamily="2" charset="0"/>
              <a:cs typeface="NikoshBAN" pitchFamily="2" charset="0"/>
            </a:rPr>
            <a:t>مَوْقُوْفُ</a:t>
          </a:r>
        </a:p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মাওকুফ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5232F85-2917-4FC4-A225-8FA518168668}" type="parTrans" cxnId="{84D98FB8-9660-415B-BBDE-65E14CABF4BC}">
      <dgm:prSet custT="1"/>
      <dgm:spPr>
        <a:solidFill>
          <a:srgbClr val="002060"/>
        </a:solidFill>
      </dgm:spPr>
      <dgm:t>
        <a:bodyPr/>
        <a:lstStyle/>
        <a:p>
          <a:endParaRPr lang="en-US" sz="3000"/>
        </a:p>
      </dgm:t>
    </dgm:pt>
    <dgm:pt modelId="{6E29FF28-AF3C-47BF-8E46-297363ED1EF1}" type="sibTrans" cxnId="{84D98FB8-9660-415B-BBDE-65E14CABF4BC}">
      <dgm:prSet/>
      <dgm:spPr/>
      <dgm:t>
        <a:bodyPr/>
        <a:lstStyle/>
        <a:p>
          <a:endParaRPr lang="en-US" sz="3000"/>
        </a:p>
      </dgm:t>
    </dgm:pt>
    <dgm:pt modelId="{BD0A92CC-86A7-416C-8A1F-1A1D0A2E869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ar-SA" sz="4000" dirty="0" smtClean="0">
              <a:latin typeface="NikoshBAN" pitchFamily="2" charset="0"/>
              <a:cs typeface="NikoshBAN" pitchFamily="2" charset="0"/>
            </a:rPr>
            <a:t>مَقْتُوْعُ</a:t>
          </a:r>
        </a:p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মাকতু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3A1EB18-8365-4399-8F78-81D426568336}" type="parTrans" cxnId="{A9C128F1-C15F-4820-A599-1DAA42FB2915}">
      <dgm:prSet custT="1"/>
      <dgm:spPr>
        <a:solidFill>
          <a:srgbClr val="002060"/>
        </a:solidFill>
      </dgm:spPr>
      <dgm:t>
        <a:bodyPr/>
        <a:lstStyle/>
        <a:p>
          <a:endParaRPr lang="en-US" sz="3000"/>
        </a:p>
      </dgm:t>
    </dgm:pt>
    <dgm:pt modelId="{4E60540F-296B-4193-B7C5-406A3E46B5E3}" type="sibTrans" cxnId="{A9C128F1-C15F-4820-A599-1DAA42FB2915}">
      <dgm:prSet/>
      <dgm:spPr/>
      <dgm:t>
        <a:bodyPr/>
        <a:lstStyle/>
        <a:p>
          <a:endParaRPr lang="en-US" sz="3000"/>
        </a:p>
      </dgm:t>
    </dgm:pt>
    <dgm:pt modelId="{6D56A4D1-4B87-414A-B076-08F56D3F5C7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ar-SA" sz="4000" dirty="0" smtClean="0">
              <a:latin typeface="NikoshBAN" pitchFamily="2" charset="0"/>
              <a:cs typeface="NikoshBAN" pitchFamily="2" charset="0"/>
            </a:rPr>
            <a:t>مَرْفُوْعُ</a:t>
          </a:r>
          <a:endParaRPr lang="en-US" sz="4000" dirty="0" smtClean="0">
            <a:latin typeface="NikoshBAN" pitchFamily="2" charset="0"/>
            <a:cs typeface="NikoshBAN" pitchFamily="2" charset="0"/>
          </a:endParaRPr>
        </a:p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মারফু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EE7BB5E-3B73-4ED8-9DF0-DB6C930AF03B}" type="sibTrans" cxnId="{76793803-4530-4232-8B3A-CC24CC7500E6}">
      <dgm:prSet/>
      <dgm:spPr/>
      <dgm:t>
        <a:bodyPr/>
        <a:lstStyle/>
        <a:p>
          <a:endParaRPr lang="en-US" sz="3000"/>
        </a:p>
      </dgm:t>
    </dgm:pt>
    <dgm:pt modelId="{282333C9-5648-490E-8B1A-0F82E2C1540D}" type="parTrans" cxnId="{76793803-4530-4232-8B3A-CC24CC7500E6}">
      <dgm:prSet custT="1"/>
      <dgm:spPr>
        <a:solidFill>
          <a:srgbClr val="002060"/>
        </a:solidFill>
      </dgm:spPr>
      <dgm:t>
        <a:bodyPr/>
        <a:lstStyle/>
        <a:p>
          <a:endParaRPr lang="en-US" sz="3000"/>
        </a:p>
      </dgm:t>
    </dgm:pt>
    <dgm:pt modelId="{F6BBCB86-7556-41D1-B82B-2877964EDCAE}">
      <dgm:prSet/>
      <dgm:spPr/>
      <dgm:t>
        <a:bodyPr/>
        <a:lstStyle/>
        <a:p>
          <a:endParaRPr lang="en-US"/>
        </a:p>
      </dgm:t>
    </dgm:pt>
    <dgm:pt modelId="{0837A391-EE7F-45CB-9886-A48D4517C646}" type="parTrans" cxnId="{F4AE4C97-B546-4F6B-8159-275C85A3BC51}">
      <dgm:prSet/>
      <dgm:spPr/>
      <dgm:t>
        <a:bodyPr/>
        <a:lstStyle/>
        <a:p>
          <a:endParaRPr lang="en-US"/>
        </a:p>
      </dgm:t>
    </dgm:pt>
    <dgm:pt modelId="{2047E9D3-0CAB-4AC2-BC51-8932038C3477}" type="sibTrans" cxnId="{F4AE4C97-B546-4F6B-8159-275C85A3BC51}">
      <dgm:prSet/>
      <dgm:spPr/>
      <dgm:t>
        <a:bodyPr/>
        <a:lstStyle/>
        <a:p>
          <a:endParaRPr lang="en-US"/>
        </a:p>
      </dgm:t>
    </dgm:pt>
    <dgm:pt modelId="{91BB7DE7-D90E-4FEE-A585-4F33C5927B87}">
      <dgm:prSet/>
      <dgm:spPr/>
      <dgm:t>
        <a:bodyPr/>
        <a:lstStyle/>
        <a:p>
          <a:endParaRPr lang="en-US"/>
        </a:p>
      </dgm:t>
    </dgm:pt>
    <dgm:pt modelId="{0E0B837E-D242-4EFE-ADDE-8A1BCE0FB042}" type="parTrans" cxnId="{997589EF-A7E1-40D0-9FC9-1A297A59483F}">
      <dgm:prSet/>
      <dgm:spPr/>
      <dgm:t>
        <a:bodyPr/>
        <a:lstStyle/>
        <a:p>
          <a:endParaRPr lang="en-US"/>
        </a:p>
      </dgm:t>
    </dgm:pt>
    <dgm:pt modelId="{AA7D1BDF-B6F0-495D-8F3F-21188552BF65}" type="sibTrans" cxnId="{997589EF-A7E1-40D0-9FC9-1A297A59483F}">
      <dgm:prSet/>
      <dgm:spPr/>
      <dgm:t>
        <a:bodyPr/>
        <a:lstStyle/>
        <a:p>
          <a:endParaRPr lang="en-US"/>
        </a:p>
      </dgm:t>
    </dgm:pt>
    <dgm:pt modelId="{856932DC-7398-4563-9894-963E961976F3}">
      <dgm:prSet/>
      <dgm:spPr/>
      <dgm:t>
        <a:bodyPr/>
        <a:lstStyle/>
        <a:p>
          <a:endParaRPr lang="en-US"/>
        </a:p>
      </dgm:t>
    </dgm:pt>
    <dgm:pt modelId="{4592613D-9982-4411-8FB4-098D5A0EB410}" type="parTrans" cxnId="{E50DCA85-C358-4154-AAB0-3E6054F67EA0}">
      <dgm:prSet/>
      <dgm:spPr/>
      <dgm:t>
        <a:bodyPr/>
        <a:lstStyle/>
        <a:p>
          <a:endParaRPr lang="en-US"/>
        </a:p>
      </dgm:t>
    </dgm:pt>
    <dgm:pt modelId="{3053A067-35DB-41EB-81D5-4D72AFED27BC}" type="sibTrans" cxnId="{E50DCA85-C358-4154-AAB0-3E6054F67EA0}">
      <dgm:prSet/>
      <dgm:spPr/>
      <dgm:t>
        <a:bodyPr/>
        <a:lstStyle/>
        <a:p>
          <a:endParaRPr lang="en-US"/>
        </a:p>
      </dgm:t>
    </dgm:pt>
    <dgm:pt modelId="{45175F35-13A5-4DDD-ABA0-B5275CD449D7}">
      <dgm:prSet/>
      <dgm:spPr/>
      <dgm:t>
        <a:bodyPr/>
        <a:lstStyle/>
        <a:p>
          <a:endParaRPr lang="en-US"/>
        </a:p>
      </dgm:t>
    </dgm:pt>
    <dgm:pt modelId="{23866748-09BB-48BC-8025-20A1BFA68688}" type="parTrans" cxnId="{F4D5404A-52E4-4D9A-88FA-0DFDA32324CD}">
      <dgm:prSet/>
      <dgm:spPr/>
      <dgm:t>
        <a:bodyPr/>
        <a:lstStyle/>
        <a:p>
          <a:endParaRPr lang="en-US"/>
        </a:p>
      </dgm:t>
    </dgm:pt>
    <dgm:pt modelId="{2ED2BFCA-77EF-474B-B7CB-700268A30FF0}" type="sibTrans" cxnId="{F4D5404A-52E4-4D9A-88FA-0DFDA32324CD}">
      <dgm:prSet/>
      <dgm:spPr/>
      <dgm:t>
        <a:bodyPr/>
        <a:lstStyle/>
        <a:p>
          <a:endParaRPr lang="en-US"/>
        </a:p>
      </dgm:t>
    </dgm:pt>
    <dgm:pt modelId="{83E408AF-A7F5-46BA-9379-E41A1651E48D}" type="pres">
      <dgm:prSet presAssocID="{B88A1AC1-72F8-4C7F-BE4A-1E137973A0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D6E7F2-9831-40B7-A21E-9D64B1980408}" type="pres">
      <dgm:prSet presAssocID="{9ED2B309-7C41-4EBC-8B58-A635AAC529A4}" presName="centerShape" presStyleLbl="node0" presStyleIdx="0" presStyleCnt="1" custAng="0" custScaleX="600284" custScaleY="72224" custLinFactNeighborX="-4298" custLinFactNeighborY="-41088"/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DA07B58F-06CE-4204-BC54-78A12A4A8FAD}" type="pres">
      <dgm:prSet presAssocID="{45232F85-2917-4FC4-A225-8FA518168668}" presName="parTrans" presStyleLbl="sibTrans2D1" presStyleIdx="0" presStyleCnt="3" custAng="271154" custScaleX="145472" custLinFactNeighborX="3368" custLinFactNeighborY="4480" custRadScaleRad="197972" custRadScaleInc="-2147483648"/>
      <dgm:spPr/>
      <dgm:t>
        <a:bodyPr/>
        <a:lstStyle/>
        <a:p>
          <a:endParaRPr lang="en-US"/>
        </a:p>
      </dgm:t>
    </dgm:pt>
    <dgm:pt modelId="{5512199B-BC5B-4431-A814-181F1A0831D9}" type="pres">
      <dgm:prSet presAssocID="{45232F85-2917-4FC4-A225-8FA51816866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D8DE9CE-61A2-49A3-88EB-5046266DE531}" type="pres">
      <dgm:prSet presAssocID="{AE4CB239-97E2-4730-AA3F-6B06C724FF13}" presName="node" presStyleLbl="node1" presStyleIdx="0" presStyleCnt="3" custScaleX="171065" custScaleY="128399" custRadScaleRad="48445" custRadScaleInc="-29340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16637276-6A8B-4751-8284-7D9B80915FA1}" type="pres">
      <dgm:prSet presAssocID="{B3A1EB18-8365-4399-8F78-81D426568336}" presName="parTrans" presStyleLbl="sibTrans2D1" presStyleIdx="1" presStyleCnt="3" custAng="189397" custScaleX="161156" custLinFactNeighborX="24836" custLinFactNeighborY="-30727"/>
      <dgm:spPr/>
      <dgm:t>
        <a:bodyPr/>
        <a:lstStyle/>
        <a:p>
          <a:endParaRPr lang="en-US"/>
        </a:p>
      </dgm:t>
    </dgm:pt>
    <dgm:pt modelId="{D8FD4A19-A3AB-4E45-B1B1-F47307A4F8D4}" type="pres">
      <dgm:prSet presAssocID="{B3A1EB18-8365-4399-8F78-81D42656833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4BC6DE5-6A65-4384-82D1-F0A24DFC3E80}" type="pres">
      <dgm:prSet presAssocID="{BD0A92CC-86A7-416C-8A1F-1A1D0A2E869C}" presName="node" presStyleLbl="node1" presStyleIdx="1" presStyleCnt="3" custScaleX="161051" custScaleY="121000" custRadScaleRad="165390" custRadScaleInc="-3065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8FD6A71D-8911-4FEA-8928-719C7F845581}" type="pres">
      <dgm:prSet presAssocID="{282333C9-5648-490E-8B1A-0F82E2C1540D}" presName="parTrans" presStyleLbl="sibTrans2D1" presStyleIdx="2" presStyleCnt="3" custAng="21395173" custScaleX="108485" custLinFactNeighborX="-15556" custLinFactNeighborY="1009" custRadScaleRad="211672" custRadScaleInc="-2147483648"/>
      <dgm:spPr/>
      <dgm:t>
        <a:bodyPr/>
        <a:lstStyle/>
        <a:p>
          <a:endParaRPr lang="en-US"/>
        </a:p>
      </dgm:t>
    </dgm:pt>
    <dgm:pt modelId="{D2182DAB-2986-459A-84C9-976F87CDB401}" type="pres">
      <dgm:prSet presAssocID="{282333C9-5648-490E-8B1A-0F82E2C1540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4B72D22-672B-4018-A980-B8E40B3ED636}" type="pres">
      <dgm:prSet presAssocID="{6D56A4D1-4B87-414A-B076-08F56D3F5C7E}" presName="node" presStyleLbl="node1" presStyleIdx="2" presStyleCnt="3" custScaleX="177156" custScaleY="129638" custRadScaleRad="167933" custRadScaleInc="3613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4ABF6095-E0FB-4103-8A4A-1EA60E5D9E9C}" type="presOf" srcId="{B88A1AC1-72F8-4C7F-BE4A-1E137973A0FC}" destId="{83E408AF-A7F5-46BA-9379-E41A1651E48D}" srcOrd="0" destOrd="0" presId="urn:microsoft.com/office/officeart/2005/8/layout/radial5"/>
    <dgm:cxn modelId="{CBB6E1BA-5016-46D1-8752-8CACAFD0E337}" type="presOf" srcId="{B3A1EB18-8365-4399-8F78-81D426568336}" destId="{16637276-6A8B-4751-8284-7D9B80915FA1}" srcOrd="0" destOrd="0" presId="urn:microsoft.com/office/officeart/2005/8/layout/radial5"/>
    <dgm:cxn modelId="{D630F5FC-9A5C-4371-A9A2-BC6AE2FC34C5}" type="presOf" srcId="{45232F85-2917-4FC4-A225-8FA518168668}" destId="{DA07B58F-06CE-4204-BC54-78A12A4A8FAD}" srcOrd="0" destOrd="0" presId="urn:microsoft.com/office/officeart/2005/8/layout/radial5"/>
    <dgm:cxn modelId="{F4D5404A-52E4-4D9A-88FA-0DFDA32324CD}" srcId="{B88A1AC1-72F8-4C7F-BE4A-1E137973A0FC}" destId="{45175F35-13A5-4DDD-ABA0-B5275CD449D7}" srcOrd="2" destOrd="0" parTransId="{23866748-09BB-48BC-8025-20A1BFA68688}" sibTransId="{2ED2BFCA-77EF-474B-B7CB-700268A30FF0}"/>
    <dgm:cxn modelId="{AD38AEB6-47D9-4C9A-908F-2178DA565526}" type="presOf" srcId="{BD0A92CC-86A7-416C-8A1F-1A1D0A2E869C}" destId="{24BC6DE5-6A65-4384-82D1-F0A24DFC3E80}" srcOrd="0" destOrd="0" presId="urn:microsoft.com/office/officeart/2005/8/layout/radial5"/>
    <dgm:cxn modelId="{9024A5B9-84F8-4E2A-9FAC-B08F1139E153}" type="presOf" srcId="{6D56A4D1-4B87-414A-B076-08F56D3F5C7E}" destId="{84B72D22-672B-4018-A980-B8E40B3ED636}" srcOrd="0" destOrd="0" presId="urn:microsoft.com/office/officeart/2005/8/layout/radial5"/>
    <dgm:cxn modelId="{A9C128F1-C15F-4820-A599-1DAA42FB2915}" srcId="{9ED2B309-7C41-4EBC-8B58-A635AAC529A4}" destId="{BD0A92CC-86A7-416C-8A1F-1A1D0A2E869C}" srcOrd="1" destOrd="0" parTransId="{B3A1EB18-8365-4399-8F78-81D426568336}" sibTransId="{4E60540F-296B-4193-B7C5-406A3E46B5E3}"/>
    <dgm:cxn modelId="{84D98FB8-9660-415B-BBDE-65E14CABF4BC}" srcId="{9ED2B309-7C41-4EBC-8B58-A635AAC529A4}" destId="{AE4CB239-97E2-4730-AA3F-6B06C724FF13}" srcOrd="0" destOrd="0" parTransId="{45232F85-2917-4FC4-A225-8FA518168668}" sibTransId="{6E29FF28-AF3C-47BF-8E46-297363ED1EF1}"/>
    <dgm:cxn modelId="{E50DCA85-C358-4154-AAB0-3E6054F67EA0}" srcId="{B88A1AC1-72F8-4C7F-BE4A-1E137973A0FC}" destId="{856932DC-7398-4563-9894-963E961976F3}" srcOrd="1" destOrd="0" parTransId="{4592613D-9982-4411-8FB4-098D5A0EB410}" sibTransId="{3053A067-35DB-41EB-81D5-4D72AFED27BC}"/>
    <dgm:cxn modelId="{32D48ABA-65F5-4FAF-8215-B9A1E352FBF2}" type="presOf" srcId="{AE4CB239-97E2-4730-AA3F-6B06C724FF13}" destId="{ED8DE9CE-61A2-49A3-88EB-5046266DE531}" srcOrd="0" destOrd="0" presId="urn:microsoft.com/office/officeart/2005/8/layout/radial5"/>
    <dgm:cxn modelId="{792A7FA8-431A-4383-8B74-D1ABEE748BE4}" type="presOf" srcId="{9ED2B309-7C41-4EBC-8B58-A635AAC529A4}" destId="{80D6E7F2-9831-40B7-A21E-9D64B1980408}" srcOrd="0" destOrd="0" presId="urn:microsoft.com/office/officeart/2005/8/layout/radial5"/>
    <dgm:cxn modelId="{C7F27C21-507C-4A0B-B08F-E83056D478FF}" type="presOf" srcId="{B3A1EB18-8365-4399-8F78-81D426568336}" destId="{D8FD4A19-A3AB-4E45-B1B1-F47307A4F8D4}" srcOrd="1" destOrd="0" presId="urn:microsoft.com/office/officeart/2005/8/layout/radial5"/>
    <dgm:cxn modelId="{44896A3A-7681-4EB7-A278-C9307F62CB4A}" type="presOf" srcId="{282333C9-5648-490E-8B1A-0F82E2C1540D}" destId="{D2182DAB-2986-459A-84C9-976F87CDB401}" srcOrd="1" destOrd="0" presId="urn:microsoft.com/office/officeart/2005/8/layout/radial5"/>
    <dgm:cxn modelId="{43E619CD-8284-40CC-A6BD-F02613E29D1F}" srcId="{B88A1AC1-72F8-4C7F-BE4A-1E137973A0FC}" destId="{9ED2B309-7C41-4EBC-8B58-A635AAC529A4}" srcOrd="0" destOrd="0" parTransId="{AC5E230C-FEBA-4AA6-9E2C-56054E841773}" sibTransId="{4D64BCFB-C513-4742-A799-CCCFC22B8773}"/>
    <dgm:cxn modelId="{7A4A6E40-9BDC-4D4A-8F7D-41914028284A}" type="presOf" srcId="{282333C9-5648-490E-8B1A-0F82E2C1540D}" destId="{8FD6A71D-8911-4FEA-8928-719C7F845581}" srcOrd="0" destOrd="0" presId="urn:microsoft.com/office/officeart/2005/8/layout/radial5"/>
    <dgm:cxn modelId="{997589EF-A7E1-40D0-9FC9-1A297A59483F}" srcId="{B88A1AC1-72F8-4C7F-BE4A-1E137973A0FC}" destId="{91BB7DE7-D90E-4FEE-A585-4F33C5927B87}" srcOrd="3" destOrd="0" parTransId="{0E0B837E-D242-4EFE-ADDE-8A1BCE0FB042}" sibTransId="{AA7D1BDF-B6F0-495D-8F3F-21188552BF65}"/>
    <dgm:cxn modelId="{F8F99F01-74F5-4964-8D1F-5CFFC17FB772}" type="presOf" srcId="{45232F85-2917-4FC4-A225-8FA518168668}" destId="{5512199B-BC5B-4431-A814-181F1A0831D9}" srcOrd="1" destOrd="0" presId="urn:microsoft.com/office/officeart/2005/8/layout/radial5"/>
    <dgm:cxn modelId="{76793803-4530-4232-8B3A-CC24CC7500E6}" srcId="{9ED2B309-7C41-4EBC-8B58-A635AAC529A4}" destId="{6D56A4D1-4B87-414A-B076-08F56D3F5C7E}" srcOrd="2" destOrd="0" parTransId="{282333C9-5648-490E-8B1A-0F82E2C1540D}" sibTransId="{BEE7BB5E-3B73-4ED8-9DF0-DB6C930AF03B}"/>
    <dgm:cxn modelId="{F4AE4C97-B546-4F6B-8159-275C85A3BC51}" srcId="{B88A1AC1-72F8-4C7F-BE4A-1E137973A0FC}" destId="{F6BBCB86-7556-41D1-B82B-2877964EDCAE}" srcOrd="4" destOrd="0" parTransId="{0837A391-EE7F-45CB-9886-A48D4517C646}" sibTransId="{2047E9D3-0CAB-4AC2-BC51-8932038C3477}"/>
    <dgm:cxn modelId="{55FF9A94-10BF-4CB4-A0A8-19DA5E81DA86}" type="presParOf" srcId="{83E408AF-A7F5-46BA-9379-E41A1651E48D}" destId="{80D6E7F2-9831-40B7-A21E-9D64B1980408}" srcOrd="0" destOrd="0" presId="urn:microsoft.com/office/officeart/2005/8/layout/radial5"/>
    <dgm:cxn modelId="{3698E6EF-1712-476F-ABAE-3C950575F7B8}" type="presParOf" srcId="{83E408AF-A7F5-46BA-9379-E41A1651E48D}" destId="{DA07B58F-06CE-4204-BC54-78A12A4A8FAD}" srcOrd="1" destOrd="0" presId="urn:microsoft.com/office/officeart/2005/8/layout/radial5"/>
    <dgm:cxn modelId="{B47C0F25-B200-4DF2-B411-F5BFDE0C6C5C}" type="presParOf" srcId="{DA07B58F-06CE-4204-BC54-78A12A4A8FAD}" destId="{5512199B-BC5B-4431-A814-181F1A0831D9}" srcOrd="0" destOrd="0" presId="urn:microsoft.com/office/officeart/2005/8/layout/radial5"/>
    <dgm:cxn modelId="{BDA64F90-1EBD-470F-A5B2-366344F5567D}" type="presParOf" srcId="{83E408AF-A7F5-46BA-9379-E41A1651E48D}" destId="{ED8DE9CE-61A2-49A3-88EB-5046266DE531}" srcOrd="2" destOrd="0" presId="urn:microsoft.com/office/officeart/2005/8/layout/radial5"/>
    <dgm:cxn modelId="{780CE2D5-BD65-4422-BEE7-793ED74691BA}" type="presParOf" srcId="{83E408AF-A7F5-46BA-9379-E41A1651E48D}" destId="{16637276-6A8B-4751-8284-7D9B80915FA1}" srcOrd="3" destOrd="0" presId="urn:microsoft.com/office/officeart/2005/8/layout/radial5"/>
    <dgm:cxn modelId="{0359318A-5B74-4208-B456-6CC2416800CD}" type="presParOf" srcId="{16637276-6A8B-4751-8284-7D9B80915FA1}" destId="{D8FD4A19-A3AB-4E45-B1B1-F47307A4F8D4}" srcOrd="0" destOrd="0" presId="urn:microsoft.com/office/officeart/2005/8/layout/radial5"/>
    <dgm:cxn modelId="{6607AF1E-5FF4-40AB-92BC-C04C34228C32}" type="presParOf" srcId="{83E408AF-A7F5-46BA-9379-E41A1651E48D}" destId="{24BC6DE5-6A65-4384-82D1-F0A24DFC3E80}" srcOrd="4" destOrd="0" presId="urn:microsoft.com/office/officeart/2005/8/layout/radial5"/>
    <dgm:cxn modelId="{A2F4253E-0A15-4AD6-A8F5-6411F71D3093}" type="presParOf" srcId="{83E408AF-A7F5-46BA-9379-E41A1651E48D}" destId="{8FD6A71D-8911-4FEA-8928-719C7F845581}" srcOrd="5" destOrd="0" presId="urn:microsoft.com/office/officeart/2005/8/layout/radial5"/>
    <dgm:cxn modelId="{4152C6D4-C33B-4224-9457-BEC3FE5C40E1}" type="presParOf" srcId="{8FD6A71D-8911-4FEA-8928-719C7F845581}" destId="{D2182DAB-2986-459A-84C9-976F87CDB401}" srcOrd="0" destOrd="0" presId="urn:microsoft.com/office/officeart/2005/8/layout/radial5"/>
    <dgm:cxn modelId="{027730F3-FD5A-4BBC-852B-C7011F271B2C}" type="presParOf" srcId="{83E408AF-A7F5-46BA-9379-E41A1651E48D}" destId="{84B72D22-672B-4018-A980-B8E40B3ED63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6E7F2-9831-40B7-A21E-9D64B1980408}">
      <dsp:nvSpPr>
        <dsp:cNvPr id="0" name=""/>
        <dsp:cNvSpPr/>
      </dsp:nvSpPr>
      <dsp:spPr>
        <a:xfrm>
          <a:off x="3701822" y="2682241"/>
          <a:ext cx="2746195" cy="2194558"/>
        </a:xfrm>
        <a:prstGeom prst="ellipse">
          <a:avLst/>
        </a:prstGeom>
        <a:solidFill>
          <a:schemeClr val="bg1">
            <a:lumMod val="8500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শরীয়</a:t>
          </a:r>
          <a:r>
            <a:rPr lang="bn-IN" sz="4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তের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উৎস সমুহ</a:t>
          </a:r>
          <a:endParaRPr lang="en-US" sz="4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103993" y="3003627"/>
        <a:ext cx="1941853" cy="1551786"/>
      </dsp:txXfrm>
    </dsp:sp>
    <dsp:sp modelId="{DA07B58F-06CE-4204-BC54-78A12A4A8FAD}">
      <dsp:nvSpPr>
        <dsp:cNvPr id="0" name=""/>
        <dsp:cNvSpPr/>
      </dsp:nvSpPr>
      <dsp:spPr>
        <a:xfrm rot="21482933">
          <a:off x="6464102" y="3653284"/>
          <a:ext cx="1118483" cy="43558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464140" y="3742625"/>
        <a:ext cx="987809" cy="261348"/>
      </dsp:txXfrm>
    </dsp:sp>
    <dsp:sp modelId="{ED8DE9CE-61A2-49A3-88EB-5046266DE531}">
      <dsp:nvSpPr>
        <dsp:cNvPr id="0" name=""/>
        <dsp:cNvSpPr/>
      </dsp:nvSpPr>
      <dsp:spPr>
        <a:xfrm>
          <a:off x="7592553" y="3231854"/>
          <a:ext cx="2191547" cy="164494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সুন্নাহ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7913498" y="3472751"/>
        <a:ext cx="1549657" cy="1163151"/>
      </dsp:txXfrm>
    </dsp:sp>
    <dsp:sp modelId="{16637276-6A8B-4751-8284-7D9B80915FA1}">
      <dsp:nvSpPr>
        <dsp:cNvPr id="0" name=""/>
        <dsp:cNvSpPr/>
      </dsp:nvSpPr>
      <dsp:spPr>
        <a:xfrm rot="19654924">
          <a:off x="6122745" y="2185217"/>
          <a:ext cx="1465908" cy="43558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132927" y="2307360"/>
        <a:ext cx="1335234" cy="261348"/>
      </dsp:txXfrm>
    </dsp:sp>
    <dsp:sp modelId="{24BC6DE5-6A65-4384-82D1-F0A24DFC3E80}">
      <dsp:nvSpPr>
        <dsp:cNvPr id="0" name=""/>
        <dsp:cNvSpPr/>
      </dsp:nvSpPr>
      <dsp:spPr>
        <a:xfrm>
          <a:off x="6701202" y="734918"/>
          <a:ext cx="2746195" cy="128111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কিয়াস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7103373" y="922534"/>
        <a:ext cx="1941853" cy="905887"/>
      </dsp:txXfrm>
    </dsp:sp>
    <dsp:sp modelId="{0F5B77AE-1F05-4670-816C-828B0C7C5CE3}">
      <dsp:nvSpPr>
        <dsp:cNvPr id="0" name=""/>
        <dsp:cNvSpPr/>
      </dsp:nvSpPr>
      <dsp:spPr>
        <a:xfrm rot="9953025">
          <a:off x="2743702" y="3790288"/>
          <a:ext cx="871622" cy="43558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2872403" y="3861469"/>
        <a:ext cx="740948" cy="261348"/>
      </dsp:txXfrm>
    </dsp:sp>
    <dsp:sp modelId="{BD7DF486-91A3-4D56-B7E8-DDBDCA04B6B9}">
      <dsp:nvSpPr>
        <dsp:cNvPr id="0" name=""/>
        <dsp:cNvSpPr/>
      </dsp:nvSpPr>
      <dsp:spPr>
        <a:xfrm>
          <a:off x="94485" y="3595667"/>
          <a:ext cx="2746195" cy="128111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ইজমা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96656" y="3783283"/>
        <a:ext cx="1941853" cy="905887"/>
      </dsp:txXfrm>
    </dsp:sp>
    <dsp:sp modelId="{8FD6A71D-8911-4FEA-8928-719C7F845581}">
      <dsp:nvSpPr>
        <dsp:cNvPr id="0" name=""/>
        <dsp:cNvSpPr/>
      </dsp:nvSpPr>
      <dsp:spPr>
        <a:xfrm rot="13330108">
          <a:off x="2603131" y="2351869"/>
          <a:ext cx="1496414" cy="43558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2716894" y="2482847"/>
        <a:ext cx="1365740" cy="261348"/>
      </dsp:txXfrm>
    </dsp:sp>
    <dsp:sp modelId="{84B72D22-672B-4018-A980-B8E40B3ED636}">
      <dsp:nvSpPr>
        <dsp:cNvPr id="0" name=""/>
        <dsp:cNvSpPr/>
      </dsp:nvSpPr>
      <dsp:spPr>
        <a:xfrm>
          <a:off x="313505" y="750810"/>
          <a:ext cx="2746195" cy="182690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কুরআন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715676" y="1018354"/>
        <a:ext cx="1941853" cy="1291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B07C8-57A3-4962-A936-EA47DD14D4E7}">
      <dsp:nvSpPr>
        <dsp:cNvPr id="0" name=""/>
        <dsp:cNvSpPr/>
      </dsp:nvSpPr>
      <dsp:spPr>
        <a:xfrm rot="5400000">
          <a:off x="-359426" y="362832"/>
          <a:ext cx="1462377" cy="743524"/>
        </a:xfrm>
        <a:prstGeom prst="chevron">
          <a:avLst/>
        </a:prstGeom>
        <a:solidFill>
          <a:srgbClr val="00206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হাদিসে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কাওলি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-5400000">
        <a:off x="1" y="375167"/>
        <a:ext cx="743524" cy="718853"/>
      </dsp:txXfrm>
    </dsp:sp>
    <dsp:sp modelId="{87A20F62-68DD-4B1E-9029-24C2B4506DB8}">
      <dsp:nvSpPr>
        <dsp:cNvPr id="0" name=""/>
        <dsp:cNvSpPr/>
      </dsp:nvSpPr>
      <dsp:spPr>
        <a:xfrm rot="5400000">
          <a:off x="5209775" y="-4438217"/>
          <a:ext cx="983306" cy="9866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কাওল অর্থঃ কথা,বানী 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পরিভাষায় মহানবি (সাঃ) এর পবিত্র মুখনিংসৃত বানীকে কাওলি হাদিস বলে।  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768153" y="51406"/>
        <a:ext cx="9818551" cy="887304"/>
      </dsp:txXfrm>
    </dsp:sp>
    <dsp:sp modelId="{A53B7678-C34E-4B36-B839-71FF870A6158}">
      <dsp:nvSpPr>
        <dsp:cNvPr id="0" name=""/>
        <dsp:cNvSpPr/>
      </dsp:nvSpPr>
      <dsp:spPr>
        <a:xfrm rot="5400000">
          <a:off x="-308539" y="1578604"/>
          <a:ext cx="1462377" cy="845298"/>
        </a:xfrm>
        <a:prstGeom prst="chevron">
          <a:avLst/>
        </a:prstGeom>
        <a:solidFill>
          <a:srgbClr val="00B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হাদিসে ফ’লি 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692713"/>
        <a:ext cx="845298" cy="617079"/>
      </dsp:txXfrm>
    </dsp:sp>
    <dsp:sp modelId="{E4F97297-2BA2-4140-B04F-5D98FE0231A7}">
      <dsp:nvSpPr>
        <dsp:cNvPr id="0" name=""/>
        <dsp:cNvSpPr/>
      </dsp:nvSpPr>
      <dsp:spPr>
        <a:xfrm rot="5400000">
          <a:off x="5711310" y="-3595947"/>
          <a:ext cx="983306" cy="10715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ফি’লি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সম্বন্ধীয়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পরিভাষায়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হাদিসে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মহানবি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সাঃ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বিবরন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পেয়েছে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ফি’লি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হাদিস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45299" y="1318065"/>
        <a:ext cx="10667328" cy="887304"/>
      </dsp:txXfrm>
    </dsp:sp>
    <dsp:sp modelId="{9BFCBFFB-7721-4AA1-B974-55A59F875A50}">
      <dsp:nvSpPr>
        <dsp:cNvPr id="0" name=""/>
        <dsp:cNvSpPr/>
      </dsp:nvSpPr>
      <dsp:spPr>
        <a:xfrm rot="5400000">
          <a:off x="-285167" y="2848668"/>
          <a:ext cx="1462377" cy="845298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হাদিসে তাকরিরি</a:t>
          </a:r>
          <a:endParaRPr lang="en-US" sz="20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3373" y="2962777"/>
        <a:ext cx="845298" cy="617079"/>
      </dsp:txXfrm>
    </dsp:sp>
    <dsp:sp modelId="{040A3DCE-76AE-4061-A7E7-E04B4D802A20}">
      <dsp:nvSpPr>
        <dsp:cNvPr id="0" name=""/>
        <dsp:cNvSpPr/>
      </dsp:nvSpPr>
      <dsp:spPr>
        <a:xfrm rot="5400000">
          <a:off x="5711310" y="-2329288"/>
          <a:ext cx="983306" cy="10715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তাকরিরি অর্থ মৌন সম্মতি । 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পরিভাষায় রাসুল (সাঃ) এর অনুমোদনসুচক হাদিসই হলো তাক্রিরি হাদিস। 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45299" y="2584724"/>
        <a:ext cx="10667328" cy="887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6E7F2-9831-40B7-A21E-9D64B1980408}">
      <dsp:nvSpPr>
        <dsp:cNvPr id="0" name=""/>
        <dsp:cNvSpPr/>
      </dsp:nvSpPr>
      <dsp:spPr>
        <a:xfrm>
          <a:off x="170468" y="608495"/>
          <a:ext cx="9430729" cy="1134671"/>
        </a:xfrm>
        <a:prstGeom prst="flowChartProcess">
          <a:avLst/>
        </a:prstGeom>
        <a:solidFill>
          <a:schemeClr val="bg1">
            <a:lumMod val="8500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সনদ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বর্ণনাকারীর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দিক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হাদিস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৩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প্রকার।যথাঃ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- </a:t>
          </a:r>
          <a:endParaRPr lang="en-US" sz="44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70468" y="608495"/>
        <a:ext cx="9430729" cy="1134671"/>
      </dsp:txXfrm>
    </dsp:sp>
    <dsp:sp modelId="{DA07B58F-06CE-4204-BC54-78A12A4A8FAD}">
      <dsp:nvSpPr>
        <dsp:cNvPr id="0" name=""/>
        <dsp:cNvSpPr/>
      </dsp:nvSpPr>
      <dsp:spPr>
        <a:xfrm rot="5523749">
          <a:off x="4522389" y="2041736"/>
          <a:ext cx="861968" cy="53415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605396" y="2068496"/>
        <a:ext cx="701722" cy="320493"/>
      </dsp:txXfrm>
    </dsp:sp>
    <dsp:sp modelId="{ED8DE9CE-61A2-49A3-88EB-5046266DE531}">
      <dsp:nvSpPr>
        <dsp:cNvPr id="0" name=""/>
        <dsp:cNvSpPr/>
      </dsp:nvSpPr>
      <dsp:spPr>
        <a:xfrm>
          <a:off x="3657595" y="2859594"/>
          <a:ext cx="2687507" cy="2017205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latin typeface="NikoshBAN" pitchFamily="2" charset="0"/>
              <a:cs typeface="NikoshBAN" pitchFamily="2" charset="0"/>
            </a:rPr>
            <a:t>مَوْقُوْفُ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মাওকুফ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756065" y="2958064"/>
        <a:ext cx="2490567" cy="1820265"/>
      </dsp:txXfrm>
    </dsp:sp>
    <dsp:sp modelId="{16637276-6A8B-4751-8284-7D9B80915FA1}">
      <dsp:nvSpPr>
        <dsp:cNvPr id="0" name=""/>
        <dsp:cNvSpPr/>
      </dsp:nvSpPr>
      <dsp:spPr>
        <a:xfrm rot="2234658">
          <a:off x="5966162" y="1955494"/>
          <a:ext cx="2049647" cy="53415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5982502" y="2013833"/>
        <a:ext cx="1889401" cy="320493"/>
      </dsp:txXfrm>
    </dsp:sp>
    <dsp:sp modelId="{24BC6DE5-6A65-4384-82D1-F0A24DFC3E80}">
      <dsp:nvSpPr>
        <dsp:cNvPr id="0" name=""/>
        <dsp:cNvSpPr/>
      </dsp:nvSpPr>
      <dsp:spPr>
        <a:xfrm>
          <a:off x="7373513" y="2764989"/>
          <a:ext cx="2530182" cy="1900963"/>
        </a:xfrm>
        <a:prstGeom prst="flowChartAlternateProcess">
          <a:avLst/>
        </a:prstGeom>
        <a:solidFill>
          <a:schemeClr val="accent4">
            <a:lumMod val="60000"/>
            <a:lumOff val="4000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latin typeface="NikoshBAN" pitchFamily="2" charset="0"/>
              <a:cs typeface="NikoshBAN" pitchFamily="2" charset="0"/>
            </a:rPr>
            <a:t>مَقْتُوْعُ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মাকতু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7466309" y="2857785"/>
        <a:ext cx="2344590" cy="1715371"/>
      </dsp:txXfrm>
    </dsp:sp>
    <dsp:sp modelId="{8FD6A71D-8911-4FEA-8928-719C7F845581}">
      <dsp:nvSpPr>
        <dsp:cNvPr id="0" name=""/>
        <dsp:cNvSpPr/>
      </dsp:nvSpPr>
      <dsp:spPr>
        <a:xfrm rot="8552225">
          <a:off x="2552950" y="2002698"/>
          <a:ext cx="1122198" cy="53415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2696670" y="2060794"/>
        <a:ext cx="961952" cy="320493"/>
      </dsp:txXfrm>
    </dsp:sp>
    <dsp:sp modelId="{84B72D22-672B-4018-A980-B8E40B3ED636}">
      <dsp:nvSpPr>
        <dsp:cNvPr id="0" name=""/>
        <dsp:cNvSpPr/>
      </dsp:nvSpPr>
      <dsp:spPr>
        <a:xfrm>
          <a:off x="28177" y="2499706"/>
          <a:ext cx="2783199" cy="2036670"/>
        </a:xfrm>
        <a:prstGeom prst="flowChartAlternateProcess">
          <a:avLst/>
        </a:prstGeom>
        <a:solidFill>
          <a:schemeClr val="accent2">
            <a:lumMod val="40000"/>
            <a:lumOff val="6000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latin typeface="NikoshBAN" pitchFamily="2" charset="0"/>
              <a:cs typeface="NikoshBAN" pitchFamily="2" charset="0"/>
            </a:rPr>
            <a:t>مَرْفُوْعُ</a:t>
          </a:r>
          <a:endParaRPr lang="en-US" sz="4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মারফু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27597" y="2599126"/>
        <a:ext cx="2584359" cy="1837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59782-34A4-4353-BF6F-E5AD145724C3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B3EA5-5D7C-4A5C-AC8A-49A89F8B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5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0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8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2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1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2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1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8" r:id="rId19"/>
    <p:sldLayoutId id="2147483709" r:id="rId20"/>
    <p:sldLayoutId id="2147483710" r:id="rId21"/>
    <p:sldLayoutId id="2147483712" r:id="rId22"/>
    <p:sldLayoutId id="2147483713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76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828801"/>
            <a:ext cx="4817270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</a:t>
            </a:r>
            <a:endParaRPr lang="en-GB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</a:p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</a:p>
          <a:p>
            <a:endParaRPr lang="bn-IN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কেমন আছ ?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0" y="0"/>
            <a:ext cx="10422611" cy="68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92 0.00671 L -0.98307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43" y="-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1703" y="910551"/>
            <a:ext cx="1066758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3840" b="1" dirty="0">
                <a:solidFill>
                  <a:schemeClr val="accent2">
                    <a:lumMod val="75000"/>
                  </a:schemeClr>
                </a:solidFill>
              </a:rPr>
              <a:t>حدثنا الحميدي عبد الله بن الزبير قال: حدثنا سفيان قال: حدثنا يحيى بن سعيد الأنصارى قال: أخبرني محمد بن إبراهيم التيمي أنه سمع علقمة بن وقاص الليثي يقول: سمعت عمر بن الخطاب رضى الله تعالى عنه على المنبر قال:</a:t>
            </a:r>
            <a:r>
              <a:rPr lang="en-US" sz="384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840" b="1" dirty="0"/>
              <a:t>سمعت رسول الله ﷺ يقول:</a:t>
            </a:r>
            <a:endParaRPr lang="en-US" sz="3840" b="1" dirty="0"/>
          </a:p>
          <a:p>
            <a:pPr algn="just" rtl="1"/>
            <a:r>
              <a:rPr lang="ar-SA" sz="3840" b="1" dirty="0"/>
              <a:t> </a:t>
            </a:r>
            <a:r>
              <a:rPr lang="ar-SA" sz="3840" b="1" dirty="0">
                <a:solidFill>
                  <a:srgbClr val="00B050"/>
                </a:solidFill>
              </a:rPr>
              <a:t>إنما الأعمال بالنيات وإنما لكل امرئ ما نوى فمن كانت هجرته إلى دنيا </a:t>
            </a:r>
            <a:r>
              <a:rPr lang="ar-SA" sz="3840" b="1" dirty="0" smtClean="0">
                <a:solidFill>
                  <a:srgbClr val="00B050"/>
                </a:solidFill>
              </a:rPr>
              <a:t>يصيبها </a:t>
            </a:r>
            <a:r>
              <a:rPr lang="ar-SA" sz="3840" b="1" dirty="0">
                <a:solidFill>
                  <a:srgbClr val="00B050"/>
                </a:solidFill>
              </a:rPr>
              <a:t>إلى امرأة ينكحها فهجرته إلى ما هاجر إليه.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1257" y="1129583"/>
            <a:ext cx="11111717" cy="1802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Rectangle 9"/>
          <p:cNvSpPr/>
          <p:nvPr/>
        </p:nvSpPr>
        <p:spPr>
          <a:xfrm>
            <a:off x="352697" y="3008796"/>
            <a:ext cx="11020277" cy="1344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TextBox 10"/>
          <p:cNvSpPr txBox="1"/>
          <p:nvPr/>
        </p:nvSpPr>
        <p:spPr>
          <a:xfrm>
            <a:off x="857374" y="320040"/>
            <a:ext cx="1051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সংকলিত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পূনাঙ্গ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মতনের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56752" y="1606728"/>
            <a:ext cx="2910368" cy="124765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হচ্ছে সনদ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61257" y="4585062"/>
            <a:ext cx="2805863" cy="1561557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মতন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3327" y="1241890"/>
            <a:ext cx="11351622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 err="1">
                <a:latin typeface="NikoshBAN" pitchFamily="2" charset="0"/>
                <a:cs typeface="NikoshBAN" pitchFamily="2" charset="0"/>
              </a:rPr>
              <a:t>মতন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বক্তব্যের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IN" sz="4320" dirty="0" smtClean="0">
                <a:latin typeface="NikoshBAN" pitchFamily="2" charset="0"/>
                <a:cs typeface="NikoshBAN" pitchFamily="2" charset="0"/>
              </a:rPr>
              <a:t>হাদিস ৩ প্রকার। যথাঃ-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946366" y="404949"/>
            <a:ext cx="8621485" cy="758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635212634"/>
              </p:ext>
            </p:extLst>
          </p:nvPr>
        </p:nvGraphicFramePr>
        <p:xfrm>
          <a:off x="274321" y="2586446"/>
          <a:ext cx="11560628" cy="4002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1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AB07C8-57A3-4962-A936-EA47DD14D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7A20F62-68DD-4B1E-9029-24C2B4506DB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53B7678-C34E-4B36-B839-71FF870A61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F97297-2BA2-4140-B04F-5D98FE0231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BFCBFFB-7721-4AA1-B974-55A59F875A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0A3DCE-76AE-4061-A7E7-E04B4D802A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Graphic spid="2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0" y="673304"/>
            <a:ext cx="9601200" cy="7913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25671825"/>
              </p:ext>
            </p:extLst>
          </p:nvPr>
        </p:nvGraphicFramePr>
        <p:xfrm>
          <a:off x="1066800" y="1529590"/>
          <a:ext cx="1014984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8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D6E7F2-9831-40B7-A21E-9D64B198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07B58F-06CE-4204-BC54-78A12A4A8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8DE9CE-61A2-49A3-88EB-5046266DE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637276-6A8B-4751-8284-7D9B80915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BC6DE5-6A65-4384-82D1-F0A24DFC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D6A71D-8911-4FEA-8928-719C7F845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B72D22-672B-4018-A980-B8E40B3ED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2996" y="685800"/>
            <a:ext cx="2103120" cy="731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মারফু</a:t>
            </a:r>
            <a:endParaRPr lang="en-US" sz="384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0407" y="513677"/>
            <a:ext cx="2103120" cy="731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মাওকুফ</a:t>
            </a:r>
            <a:endParaRPr lang="en-US" sz="384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9454" y="513677"/>
            <a:ext cx="2103120" cy="731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মাকতু</a:t>
            </a:r>
            <a:endParaRPr lang="en-US" sz="384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5043" y="1551185"/>
            <a:ext cx="10213848" cy="3291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মারফু: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যে হাদীসের সনদ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 নবী করীম (সা.) পর্যন্ত পৌছেছে তাকে মারফু হাদীস বলে।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1899" y="1666925"/>
            <a:ext cx="10213848" cy="3260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ওকুফ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 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 কোন সাহাবীর সনদ রাসূল (সা.) পর্যন্ত না পৌছে,সাহাবী পর্যন্ত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পৌছে শেষ হয়ে যায় এ রুপ হাদিসকে মাওকুফ হাদিস বলে।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7285" y="1693724"/>
            <a:ext cx="10213848" cy="3291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32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মাকতু: </a:t>
            </a:r>
            <a:r>
              <a:rPr lang="bn-BD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হাদীসে রাবীদের ধারাবাহিকতা কোন তাবেয়ী পর্যন্ত </a:t>
            </a:r>
            <a:r>
              <a:rPr lang="bn-BD" sz="432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পৌছেছে </a:t>
            </a:r>
            <a:r>
              <a:rPr lang="bn-BD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 হাদীসে মাকতু বলে।</a:t>
            </a:r>
          </a:p>
        </p:txBody>
      </p:sp>
    </p:spTree>
    <p:extLst>
      <p:ext uri="{BB962C8B-B14F-4D97-AF65-F5344CB8AC3E}">
        <p14:creationId xmlns:p14="http://schemas.microsoft.com/office/powerpoint/2010/main" val="35478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9227" y="1404047"/>
            <a:ext cx="10256520" cy="4819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40" dirty="0" err="1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জীবদ্দশায়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সাহাবায়ে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কিরাম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 smtClean="0"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sz="38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আত্মীয়-স্বজনদের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উমর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আজিজ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রাষ্ট্রীয়ভাবে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সংকলনের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840" dirty="0" err="1">
                <a:latin typeface="NikoshBAN" pitchFamily="2" charset="0"/>
                <a:cs typeface="NikoshBAN" pitchFamily="2" charset="0"/>
              </a:rPr>
              <a:t>হিজরী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৩য়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শতককে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সংকলনের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স্বর্ন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সিহাহ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সিত্তাহ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8812" y="484924"/>
            <a:ext cx="515112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সংকলনের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3" y="1030124"/>
            <a:ext cx="3762930" cy="470366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8087" y="6263640"/>
            <a:ext cx="1923606" cy="455345"/>
          </a:xfrm>
        </p:spPr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485121" y="6334368"/>
            <a:ext cx="1037984" cy="47266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63666" y="173315"/>
            <a:ext cx="7413041" cy="567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 err="1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3" y="1030123"/>
            <a:ext cx="3660032" cy="479912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3" y="1030124"/>
            <a:ext cx="3485821" cy="473374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r="7610"/>
          <a:stretch/>
        </p:blipFill>
        <p:spPr>
          <a:xfrm>
            <a:off x="1061653" y="1030123"/>
            <a:ext cx="3283955" cy="479390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3" y="1030123"/>
            <a:ext cx="3511568" cy="473374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3" y="1030124"/>
            <a:ext cx="3585198" cy="473374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6" name="TextBox 15"/>
          <p:cNvSpPr txBox="1"/>
          <p:nvPr/>
        </p:nvSpPr>
        <p:spPr>
          <a:xfrm>
            <a:off x="4918738" y="1235828"/>
            <a:ext cx="6389342" cy="36379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17220" indent="-617220" fontAlgn="t">
              <a:buAutoNum type="arabicPeriod"/>
            </a:pP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সহিহ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বুখারী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marL="617220" indent="-617220" fontAlgn="t">
              <a:buAutoNum type="arabicPeriod"/>
            </a:pP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আবদুল্যাহ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ইসমাইল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আল-বুখারি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(র.)</a:t>
            </a:r>
          </a:p>
          <a:p>
            <a:pPr fontAlgn="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7397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8738" y="1235828"/>
            <a:ext cx="6389342" cy="36379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3840" dirty="0">
                <a:latin typeface="NikoshBAN" pitchFamily="2" charset="0"/>
                <a:cs typeface="NikoshBAN" pitchFamily="2" charset="0"/>
              </a:rPr>
              <a:t>02.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সহিহ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মুসলিম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আবুলহেুসাইন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ইবসে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হাজ্জাজ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আল-কুশাইরি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(র.) </a:t>
            </a:r>
          </a:p>
          <a:p>
            <a:pPr fontAlgn="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4000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18738" y="1235828"/>
            <a:ext cx="6389342" cy="36379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3840" dirty="0">
                <a:latin typeface="NikoshBAN" pitchFamily="2" charset="0"/>
                <a:cs typeface="NikoshBAN" pitchFamily="2" charset="0"/>
              </a:rPr>
              <a:t>03.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সুনানে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নাসাঈ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শুআইব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আন-নাসাই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(র.) </a:t>
            </a:r>
          </a:p>
          <a:p>
            <a:pPr fontAlgn="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4482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8738" y="1235829"/>
            <a:ext cx="6389342" cy="36379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3840" dirty="0">
                <a:latin typeface="NikoshBAN" pitchFamily="2" charset="0"/>
                <a:cs typeface="NikoshBAN" pitchFamily="2" charset="0"/>
              </a:rPr>
              <a:t>04.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সুনোনে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দাউদ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দাউদ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সুলায়মান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আশআম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(র.)</a:t>
            </a:r>
          </a:p>
          <a:p>
            <a:pPr fontAlgn="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4800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8738" y="1235829"/>
            <a:ext cx="6389342" cy="36379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3840" dirty="0">
                <a:latin typeface="NikoshBAN" pitchFamily="2" charset="0"/>
                <a:cs typeface="NikoshBAN" pitchFamily="2" charset="0"/>
              </a:rPr>
              <a:t>0.5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জামে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তিরমিযি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ঈসা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ঈসা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আত-তিরমিযি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3812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8738" y="1235828"/>
            <a:ext cx="6389342" cy="42288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3840" dirty="0">
                <a:latin typeface="NikoshBAN" pitchFamily="2" charset="0"/>
                <a:cs typeface="NikoshBAN" pitchFamily="2" charset="0"/>
              </a:rPr>
              <a:t>06.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সুনানে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মাযাহ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আবদুল্যাহ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ইয়াজিদ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আবদুল্যাহ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মাযাজ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(র.)</a:t>
            </a:r>
          </a:p>
          <a:p>
            <a:pPr fontAlgn="t"/>
            <a:endParaRPr lang="en-US" sz="3840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4338</a:t>
            </a:r>
          </a:p>
        </p:txBody>
      </p:sp>
    </p:spTree>
    <p:extLst>
      <p:ext uri="{BB962C8B-B14F-4D97-AF65-F5344CB8AC3E}">
        <p14:creationId xmlns:p14="http://schemas.microsoft.com/office/powerpoint/2010/main" val="35976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6080" y="581297"/>
            <a:ext cx="515112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227" y="2160203"/>
            <a:ext cx="10256520" cy="127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40" dirty="0" err="1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হাদিসও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ওহি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প্রসঙ্গে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4100036"/>
            <a:ext cx="7121884" cy="983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360" y="5140234"/>
            <a:ext cx="10256520" cy="127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4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প্রবৃত্তি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ওহি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প্রত্যাদেশ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আন-নাজম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, আয়াত-3-4</a:t>
            </a:r>
          </a:p>
        </p:txBody>
      </p:sp>
    </p:spTree>
    <p:extLst>
      <p:ext uri="{BB962C8B-B14F-4D97-AF65-F5344CB8AC3E}">
        <p14:creationId xmlns:p14="http://schemas.microsoft.com/office/powerpoint/2010/main" val="39170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95748" y="424310"/>
            <a:ext cx="515112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60" y="1178964"/>
            <a:ext cx="10256520" cy="1865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কুরআনেরই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নির্দিধায়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প্রসঙ্গে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96" y="4565469"/>
            <a:ext cx="10256520" cy="127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4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আল-হাশর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- 7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3236172"/>
            <a:ext cx="8658948" cy="9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8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56560" y="137160"/>
            <a:ext cx="515112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60" y="777240"/>
            <a:ext cx="10256520" cy="1865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40" dirty="0" err="1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জীবনদর্শনে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মানবজাতিকে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জিনিসকে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আঁকড়ে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360" y="3794760"/>
            <a:ext cx="10256520" cy="2456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4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: “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3840" dirty="0" smtClean="0"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38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যাচ্ছি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যতদিন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দুটোকে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আঁকড়ে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ততদিন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3840" dirty="0" smtClean="0">
                <a:latin typeface="NikoshBAN" pitchFamily="2" charset="0"/>
                <a:cs typeface="NikoshBAN" pitchFamily="2" charset="0"/>
              </a:rPr>
              <a:t>র্য</a:t>
            </a:r>
            <a:r>
              <a:rPr lang="en-US" sz="3840" dirty="0" err="1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38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পথভ্রষ্ট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অপরটি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রাসূলের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সুন্নাহ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।  (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মুয়াত্তা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8" y="2880360"/>
            <a:ext cx="10277004" cy="8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70321" y="6405914"/>
            <a:ext cx="1923606" cy="455345"/>
          </a:xfrm>
        </p:spPr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473440" y="5024163"/>
            <a:ext cx="2560320" cy="9166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ii ও iii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30240" y="5038721"/>
            <a:ext cx="2066618" cy="9166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গ)i ও iii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72641" y="849370"/>
            <a:ext cx="8778239" cy="6593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শরিয়তে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প্রয়োজনীয়তার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</a:t>
            </a:r>
            <a:endParaRPr lang="en-US" sz="43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23049" y="1547696"/>
            <a:ext cx="8827831" cy="7575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i.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43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1706" y="3977640"/>
            <a:ext cx="9710615" cy="9166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23049" y="3128676"/>
            <a:ext cx="8827831" cy="7575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বিধানাবলীর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</a:t>
            </a:r>
            <a:endParaRPr lang="en-US" sz="336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23048" y="2331721"/>
            <a:ext cx="8827831" cy="7575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সমকক্ষ</a:t>
            </a:r>
            <a:endParaRPr lang="en-US" sz="43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1067576" y="5131848"/>
            <a:ext cx="627577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0">
              <a:solidFill>
                <a:srgbClr val="FF0000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7924801" y="5155237"/>
            <a:ext cx="627577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24400" y="5073490"/>
                <a:ext cx="1290780" cy="80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2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2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073490"/>
                <a:ext cx="1290780" cy="8068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2955931" y="182880"/>
            <a:ext cx="6188698" cy="6204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792481" y="7627620"/>
            <a:ext cx="1923606" cy="43815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vert="horz" lIns="109728" tIns="54864" rIns="109728" bIns="5486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DF0DDA-39C8-47FB-9D4E-0E58491BDE56}" type="datetime12">
              <a:rPr lang="en-US" sz="2400"/>
              <a:pPr/>
              <a:t>7:24 PM</a:t>
            </a:fld>
            <a:endParaRPr lang="en-US" sz="2400"/>
          </a:p>
        </p:txBody>
      </p:sp>
      <p:sp>
        <p:nvSpPr>
          <p:cNvPr id="16" name="Rounded Rectangle 15"/>
          <p:cNvSpPr/>
          <p:nvPr/>
        </p:nvSpPr>
        <p:spPr>
          <a:xfrm>
            <a:off x="1695153" y="4993033"/>
            <a:ext cx="1476071" cy="9166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i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88813" y="4983480"/>
            <a:ext cx="1601347" cy="9166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ii</a:t>
            </a:r>
          </a:p>
        </p:txBody>
      </p:sp>
      <p:sp>
        <p:nvSpPr>
          <p:cNvPr id="18" name="Multiply 17"/>
          <p:cNvSpPr/>
          <p:nvPr/>
        </p:nvSpPr>
        <p:spPr>
          <a:xfrm>
            <a:off x="3090984" y="5190141"/>
            <a:ext cx="627577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0260" y="4037559"/>
            <a:ext cx="46684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রফিকুল ইসলাম 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MRT)</a:t>
            </a:r>
            <a:endParaRPr lang="bn-IN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আব্দুল আহাদ উচ্চ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6019800" y="270226"/>
            <a:ext cx="1371600" cy="6526065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866890" y="5732342"/>
            <a:ext cx="460772" cy="6572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877607" y="4357522"/>
            <a:ext cx="439340" cy="642937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939320" y="2886077"/>
            <a:ext cx="342900" cy="70375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012365" y="1188519"/>
            <a:ext cx="196811" cy="50903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258" y="127338"/>
            <a:ext cx="3001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4038600" cy="2908460"/>
          </a:xfrm>
          <a:prstGeom prst="rect">
            <a:avLst/>
          </a:prstGeom>
        </p:spPr>
      </p:pic>
      <p:pic>
        <p:nvPicPr>
          <p:cNvPr id="11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7392060" y="430472"/>
            <a:ext cx="3199740" cy="60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55931" y="659688"/>
            <a:ext cx="6188698" cy="6204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5360" y="1371600"/>
            <a:ext cx="10332720" cy="68866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বুখারী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06880" y="2184376"/>
            <a:ext cx="2992582" cy="6886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সহিহ</a:t>
            </a:r>
            <a:endParaRPr lang="en-US" sz="384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97106" y="2880360"/>
            <a:ext cx="4019534" cy="6886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সুনানে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আরবা</a:t>
            </a:r>
            <a:endParaRPr lang="en-US" sz="384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06880" y="2912588"/>
            <a:ext cx="2992582" cy="6886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জামে</a:t>
            </a:r>
            <a:endParaRPr lang="en-US" sz="384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90882" y="2104004"/>
            <a:ext cx="4025759" cy="6886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মুত্তাফাকুন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আলাইহি</a:t>
            </a:r>
            <a:endParaRPr lang="en-US" sz="384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85380" y="2057401"/>
                <a:ext cx="1290780" cy="72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40" b="1" i="1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84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380" y="2057401"/>
                <a:ext cx="1290780" cy="727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066800" y="3691507"/>
            <a:ext cx="10149840" cy="1109093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বর্ণনাকারীদের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8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30815" y="5666042"/>
            <a:ext cx="2043973" cy="56914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endParaRPr lang="en-US" sz="43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14662" y="5022036"/>
            <a:ext cx="2619486" cy="56914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রাবী</a:t>
            </a:r>
            <a:endParaRPr lang="en-US" sz="43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30815" y="5028224"/>
            <a:ext cx="2043973" cy="56914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রিজাল</a:t>
            </a:r>
            <a:endParaRPr lang="en-US" sz="43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14663" y="5666042"/>
            <a:ext cx="2619486" cy="56914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মতন</a:t>
            </a:r>
            <a:endParaRPr lang="en-US" sz="43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5361" y="4709160"/>
                <a:ext cx="831668" cy="88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8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1" y="4709160"/>
                <a:ext cx="831668" cy="886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ultiply 16"/>
          <p:cNvSpPr/>
          <p:nvPr/>
        </p:nvSpPr>
        <p:spPr>
          <a:xfrm>
            <a:off x="713544" y="2241384"/>
            <a:ext cx="627577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40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416982" y="2937368"/>
            <a:ext cx="627577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40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701041" y="2971801"/>
            <a:ext cx="627577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40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036599" y="5440681"/>
            <a:ext cx="627577" cy="528080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199944" y="5010728"/>
            <a:ext cx="627577" cy="528080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6199944" y="5532121"/>
            <a:ext cx="627577" cy="528080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70571" y="59228"/>
            <a:ext cx="2199750" cy="564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84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29297" y="868680"/>
            <a:ext cx="4206239" cy="929296"/>
            <a:chOff x="1600200" y="1311539"/>
            <a:chExt cx="3505199" cy="77441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2623456" y="1311539"/>
              <a:ext cx="2481943" cy="7540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80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28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28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28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Action Button: Home 5">
              <a:hlinkClick r:id="" action="ppaction://hlinkshowjump?jump=firstslide" highlightClick="1"/>
            </p:cNvPr>
            <p:cNvSpPr/>
            <p:nvPr/>
          </p:nvSpPr>
          <p:spPr>
            <a:xfrm>
              <a:off x="1600200" y="1311539"/>
              <a:ext cx="990600" cy="774413"/>
            </a:xfrm>
            <a:prstGeom prst="actionButtonHom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8" name="Regular Pentagon 7"/>
          <p:cNvSpPr/>
          <p:nvPr/>
        </p:nvSpPr>
        <p:spPr>
          <a:xfrm>
            <a:off x="1881048" y="2677885"/>
            <a:ext cx="7589524" cy="284770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সংকলনের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খাতায় লিখবে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142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" y="261257"/>
            <a:ext cx="5268685" cy="6386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727" y="4931228"/>
            <a:ext cx="5470531" cy="158812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9600" b="1" dirty="0" err="1">
                <a:ln w="31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b="1" dirty="0">
                <a:ln w="31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31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b="1" dirty="0">
              <a:ln w="3175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36" y="261257"/>
            <a:ext cx="6610830" cy="63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flipH="1">
            <a:off x="591404" y="470263"/>
            <a:ext cx="3196824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 পর্যন্ত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7017" y="600891"/>
            <a:ext cx="1109036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তোমরা বলতো শরীয়তের উৎস কয়টি 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3122024" y="1711233"/>
            <a:ext cx="6113416" cy="4271555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 উৎসের নাম কী ?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/>
          <a:stretch/>
        </p:blipFill>
        <p:spPr>
          <a:xfrm>
            <a:off x="326570" y="1457452"/>
            <a:ext cx="8490859" cy="48277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91883" y="320044"/>
            <a:ext cx="8895806" cy="9355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শরীয়তের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সুন্নাহ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7210697" y="1599096"/>
            <a:ext cx="4558937" cy="416162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১১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7:23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own Arrow Callout 3"/>
          <p:cNvSpPr/>
          <p:nvPr/>
        </p:nvSpPr>
        <p:spPr>
          <a:xfrm>
            <a:off x="2911703" y="137160"/>
            <a:ext cx="6642914" cy="145174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---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031909" y="1588909"/>
            <a:ext cx="10276171" cy="450314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সুন্নাহ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বিভিন্ন প্রকারভেদ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 সংরক্ষণ ও সংকলনের ইতিহাস এবং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 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।।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2480" y="200299"/>
            <a:ext cx="10661904" cy="11255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শরীয়ত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বিধি-বিধানই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শরীয়ত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9260524"/>
              </p:ext>
            </p:extLst>
          </p:nvPr>
        </p:nvGraphicFramePr>
        <p:xfrm>
          <a:off x="1048512" y="1347028"/>
          <a:ext cx="1014984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3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391" y="463731"/>
            <a:ext cx="10882420" cy="1508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84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 শিক্ষার্থীরা, </a:t>
            </a:r>
          </a:p>
          <a:p>
            <a:pPr algn="ctr"/>
            <a:r>
              <a:rPr lang="bn-IN" sz="384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আমরা আলোচনা করবো শরীয়তের দ্বিতীয় উৎস </a:t>
            </a:r>
            <a:r>
              <a:rPr lang="en-US" sz="384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সুন্নাহ</a:t>
            </a:r>
            <a:r>
              <a:rPr lang="bn-IN" sz="384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বিষয়ে ।</a:t>
            </a:r>
            <a:endParaRPr lang="en-US" sz="384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391" y="2649865"/>
            <a:ext cx="10882420" cy="3260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en-US" sz="432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সুন্নাহ</a:t>
            </a:r>
            <a:r>
              <a:rPr lang="bn-IN" sz="432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পরিচয়</a:t>
            </a:r>
            <a:r>
              <a:rPr lang="en-US" sz="432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32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সুন্নাহ অর্থঃ রীতিনিতি ।  </a:t>
            </a:r>
          </a:p>
          <a:p>
            <a:pPr algn="justLow"/>
            <a:r>
              <a:rPr lang="bn-IN" sz="432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 পরিভাষায় </a:t>
            </a:r>
            <a:r>
              <a:rPr lang="en-US" sz="432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432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স.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সমর্থিত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রীতিনীতিকে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সুন্নাহ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সুন্নাহকে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সুন্নাহ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গ্রন্থও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540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2996" y="3285309"/>
            <a:ext cx="9764490" cy="128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Ø"/>
            </a:pPr>
            <a:r>
              <a:rPr lang="en-US" sz="52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সুন্নাহ</a:t>
            </a:r>
            <a:r>
              <a:rPr lang="en-US" sz="52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28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পরিচয় খাতায় </a:t>
            </a:r>
            <a:r>
              <a:rPr lang="bn-IN" sz="528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লিখ। </a:t>
            </a:r>
            <a:endParaRPr lang="en-US" sz="52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3850" y="5009605"/>
            <a:ext cx="9483635" cy="10972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2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528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528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2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7629216" y="339632"/>
            <a:ext cx="2642548" cy="2736667"/>
          </a:xfrm>
          <a:prstGeom prst="rect">
            <a:avLst/>
          </a:prstGeom>
          <a:noFill/>
        </p:spPr>
      </p:pic>
      <p:sp>
        <p:nvSpPr>
          <p:cNvPr id="8" name="Flowchart: Terminator 7"/>
          <p:cNvSpPr/>
          <p:nvPr/>
        </p:nvSpPr>
        <p:spPr>
          <a:xfrm>
            <a:off x="1301934" y="936170"/>
            <a:ext cx="3657600" cy="1001323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959534" y="1050933"/>
            <a:ext cx="2791514" cy="7717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7:24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7577" y="1051561"/>
            <a:ext cx="9656064" cy="1786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Wingdings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মৌনসম্মতিকে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61360" y="182159"/>
            <a:ext cx="5212080" cy="8244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আল-হাদিস</a:t>
            </a:r>
            <a:endParaRPr lang="en-US" sz="52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7519" y="2993689"/>
            <a:ext cx="2176272" cy="12776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سَنَدٌ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09390" y="2882765"/>
            <a:ext cx="2240280" cy="127762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مَتَنٌ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350507" y="4518677"/>
            <a:ext cx="4140926" cy="1894115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 মূল বক্তব্য বা মূল অংশকে বলে সনদ।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325701" y="4427236"/>
            <a:ext cx="5799908" cy="19855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 রাবি বা বর্ননাকারীগনের বর্ননা পরস্পরাকে বলে সনদ।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207</TotalTime>
  <Words>957</Words>
  <Application>Microsoft Office PowerPoint</Application>
  <PresentationFormat>Widescreen</PresentationFormat>
  <Paragraphs>181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Cambria Math</vt:lpstr>
      <vt:lpstr>Corbel</vt:lpstr>
      <vt:lpstr>NikoshBAN</vt:lpstr>
      <vt:lpstr>Tahoma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25</cp:revision>
  <dcterms:created xsi:type="dcterms:W3CDTF">2021-03-18T01:30:49Z</dcterms:created>
  <dcterms:modified xsi:type="dcterms:W3CDTF">2021-04-04T13:38:36Z</dcterms:modified>
</cp:coreProperties>
</file>