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6" r:id="rId7"/>
    <p:sldId id="261" r:id="rId8"/>
    <p:sldId id="262" r:id="rId9"/>
    <p:sldId id="263" r:id="rId10"/>
    <p:sldId id="264" r:id="rId11"/>
    <p:sldId id="268" r:id="rId12"/>
    <p:sldId id="267" r:id="rId13"/>
    <p:sldId id="276" r:id="rId14"/>
    <p:sldId id="269" r:id="rId15"/>
    <p:sldId id="270" r:id="rId16"/>
    <p:sldId id="271" r:id="rId17"/>
    <p:sldId id="277" r:id="rId18"/>
    <p:sldId id="272" r:id="rId19"/>
    <p:sldId id="278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1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DCB-1D43-4E2B-BDD7-686347BD990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8113-E16A-49FB-92BD-17868C17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5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DCB-1D43-4E2B-BDD7-686347BD990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8113-E16A-49FB-92BD-17868C17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DCB-1D43-4E2B-BDD7-686347BD990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8113-E16A-49FB-92BD-17868C17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DCB-1D43-4E2B-BDD7-686347BD990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8113-E16A-49FB-92BD-17868C17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9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DCB-1D43-4E2B-BDD7-686347BD990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8113-E16A-49FB-92BD-17868C17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2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DCB-1D43-4E2B-BDD7-686347BD990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8113-E16A-49FB-92BD-17868C17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DCB-1D43-4E2B-BDD7-686347BD990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8113-E16A-49FB-92BD-17868C17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DCB-1D43-4E2B-BDD7-686347BD990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8113-E16A-49FB-92BD-17868C17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4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DCB-1D43-4E2B-BDD7-686347BD990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8113-E16A-49FB-92BD-17868C17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4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DCB-1D43-4E2B-BDD7-686347BD990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8113-E16A-49FB-92BD-17868C17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8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9DCB-1D43-4E2B-BDD7-686347BD990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8113-E16A-49FB-92BD-17868C17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99DCB-1D43-4E2B-BDD7-686347BD990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8113-E16A-49FB-92BD-17868C17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0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90" y="1821023"/>
            <a:ext cx="5663820" cy="4148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9336" y="619748"/>
            <a:ext cx="560888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শুভেছা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311" y="892006"/>
            <a:ext cx="7614138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2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8631" y="-52984"/>
            <a:ext cx="622495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 পাট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164015" y="1237007"/>
            <a:ext cx="973015" cy="597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93354" y="1985057"/>
            <a:ext cx="416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সত্য /মিথ্যা নির্ধাণ করঃ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83169" y="3884004"/>
            <a:ext cx="745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১/ গম বাংলাদেশের প্রধান খাদ্য।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0738" y="4726654"/>
            <a:ext cx="257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84926" y="5095986"/>
            <a:ext cx="761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২/বাংদেশের পূর্ব অঞ্চলে গম বেশি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0738" y="6419425"/>
            <a:ext cx="7087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৩/ ধান আমাদের দেশের প্রধান খাদ্য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  <p:bldP spid="4" grpId="1"/>
      <p:bldP spid="5" grpId="0"/>
      <p:bldP spid="5" grpId="1"/>
      <p:bldP spid="6" grpId="0"/>
      <p:bldP spid="7" grpId="0" build="allAtOnce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061" y="601350"/>
            <a:ext cx="4607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দল-ধান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208583" y="1065421"/>
            <a:ext cx="550985" cy="44685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05908" y="1753379"/>
            <a:ext cx="458372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</a:rPr>
              <a:t>শূন্য স্তান পূরণ করঃ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0752" y="2666714"/>
            <a:ext cx="3141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১/ ভাত বাংলাদেশের মানুষের __ খাদ্য।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2848708" y="428648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7569" y="4286480"/>
            <a:ext cx="27900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২/ বাংলাদেশে প্রধানত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____ধরনের ধান চাষ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5231" y="5955323"/>
            <a:ext cx="5310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৩/___গমের চাষ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4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 animBg="1"/>
      <p:bldP spid="4" grpId="1" animBg="1"/>
      <p:bldP spid="8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97" y="473290"/>
            <a:ext cx="4490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১/উঃ প্রধান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9493" y="1883391"/>
            <a:ext cx="455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২/উঃ তিন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662" y="3098042"/>
            <a:ext cx="41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৩/ উঃ শীতকালে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0318" y="207166"/>
            <a:ext cx="642424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দলঃচা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4791" y="236757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মিল করঃ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4084" y="3317632"/>
            <a:ext cx="7683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69991" y="3426281"/>
            <a:ext cx="0" cy="2028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09138" y="3317632"/>
            <a:ext cx="2414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প্রধান খাদ্য </a:t>
            </a:r>
          </a:p>
          <a:p>
            <a:r>
              <a:rPr lang="bn-BD" dirty="0"/>
              <a:t>শীতকালিন ফসল </a:t>
            </a:r>
          </a:p>
          <a:p>
            <a:r>
              <a:rPr lang="bn-BD" dirty="0"/>
              <a:t>ধান থেকে </a:t>
            </a:r>
          </a:p>
          <a:p>
            <a:r>
              <a:rPr lang="bn-BD" dirty="0"/>
              <a:t>গম থেকে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6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943" y="2401053"/>
            <a:ext cx="11078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গম 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রুটি তৈরি হয়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9539" y="2262553"/>
            <a:ext cx="284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প্রধান খাদ্য </a:t>
            </a:r>
          </a:p>
          <a:p>
            <a:r>
              <a:rPr lang="bn-BD" dirty="0"/>
              <a:t>শীতকালিন ফসল </a:t>
            </a:r>
          </a:p>
          <a:p>
            <a:r>
              <a:rPr lang="bn-BD" dirty="0"/>
              <a:t>ধান থেকে </a:t>
            </a:r>
          </a:p>
          <a:p>
            <a:r>
              <a:rPr lang="bn-BD" dirty="0"/>
              <a:t>গম থেকে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22585" y="2614246"/>
            <a:ext cx="3176954" cy="1055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711569" y="2485292"/>
            <a:ext cx="3657600" cy="3774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03938" y="3204920"/>
            <a:ext cx="3681047" cy="1194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11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395046" y="621323"/>
            <a:ext cx="7373816" cy="2356339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 কাজ</a:t>
            </a:r>
            <a:endParaRPr lang="en-US" sz="5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209" y="3505902"/>
            <a:ext cx="7866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১/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প্রধান খাদ্য কী কী ?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2/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কোন কোন ফসল উৎপন্ন হতে দেখেছস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901" y="491319"/>
            <a:ext cx="427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১/ উঃ ভাত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7606" y="1828800"/>
            <a:ext cx="4271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২/ উঃ ধান, গম, পাট ইত্যাদি।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0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357348" y="916983"/>
            <a:ext cx="4653887" cy="208810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6">
                    <a:lumMod val="75000"/>
                  </a:schemeClr>
                </a:solidFill>
              </a:rPr>
              <a:t>মূল্যায়ন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0621" y="3459285"/>
            <a:ext cx="978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১/ কোন ফসলটি আমাদের দেশে সবচেয়ে বেশি উৎপন্ন হয়?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9041" y="5388398"/>
            <a:ext cx="647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২/ দুটি  প্রধান ফসলের নাম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4519" y="6509982"/>
            <a:ext cx="459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/>
              <a:t>৩/ ধান এবং গমের চাষ পধতি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2890" y="504967"/>
            <a:ext cx="742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১/ উঃধান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242" y="1760561"/>
            <a:ext cx="4585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২/ উঃধান, গম, আলু ইত্যাদি।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9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734" y="1228299"/>
            <a:ext cx="10515600" cy="3275463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রবিউল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বড়াইবাড়ী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গঙ্গাচড়া ,</a:t>
            </a:r>
            <a:r>
              <a:rPr lang="en-US" sz="360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2898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3" y="491319"/>
            <a:ext cx="8202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ধান ও গম থেকে কী কী খাবার তৈরি হয় 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60060" y="1692322"/>
            <a:ext cx="539086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2">
                    <a:lumMod val="50000"/>
                  </a:schemeClr>
                </a:solidFill>
              </a:rPr>
              <a:t>উঃধান থেকে - ভাত, পিঠা ,পায়েস ও গম থেকে- রুটি , বিস্কুট ,পারুটি, ইত্যাদি খাবার তৈরি হয়।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86603" y="1917171"/>
            <a:ext cx="873457" cy="450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88358" y="1856095"/>
            <a:ext cx="6182436" cy="240200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9487" y="2703155"/>
            <a:ext cx="328911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4519" y="4790364"/>
            <a:ext cx="569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 একজন কৃষকের ছবি অংকন করে -৫টি ব্যাকে কৃষক সম্পকে লিখ।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937983" y="4790364"/>
            <a:ext cx="1194178" cy="68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3043451" y="-307074"/>
            <a:ext cx="5445457" cy="3152633"/>
          </a:xfrm>
          <a:prstGeom prst="star6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398292" y="914401"/>
            <a:ext cx="4517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dirty="0">
                <a:solidFill>
                  <a:srgbClr val="00B0F0"/>
                </a:solidFill>
              </a:rPr>
              <a:t>ধন্যবাদ</a:t>
            </a:r>
            <a:endParaRPr lang="en-US" sz="6000" b="1" i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13" y="2943225"/>
            <a:ext cx="5280332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5254" y="217543"/>
            <a:ext cx="472667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1139" y="1416584"/>
            <a:ext cx="703384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75000"/>
                  </a:schemeClr>
                </a:solidFill>
              </a:rPr>
              <a:t>বিষয়-বাংলাদেশ ও বিশপরিচয়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6308" y="2190270"/>
            <a:ext cx="422030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</a:rPr>
              <a:t>শ্রে</a:t>
            </a:r>
            <a:r>
              <a:rPr lang="bn-BD" sz="3600" dirty="0">
                <a:solidFill>
                  <a:schemeClr val="accent4">
                    <a:lumMod val="75000"/>
                  </a:schemeClr>
                </a:solidFill>
              </a:rPr>
              <a:t>ণি-৫ম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6308" y="3112956"/>
            <a:ext cx="425547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50"/>
                </a:solidFill>
              </a:rPr>
              <a:t>মূল পাঠঃআমাদের অথনিীতীঃকৃষি ও শিল্প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2512" y="4209810"/>
            <a:ext cx="422030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2">
                    <a:lumMod val="50000"/>
                  </a:schemeClr>
                </a:solidFill>
              </a:rPr>
              <a:t>বিশেষ পাঠঃ চাল ,গম।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5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077" y="1383323"/>
            <a:ext cx="573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080681" y="668740"/>
            <a:ext cx="4844955" cy="200622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95081" y="1383323"/>
            <a:ext cx="2838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4">
                    <a:lumMod val="75000"/>
                  </a:schemeClr>
                </a:solidFill>
              </a:rPr>
              <a:t>শিখন ফল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9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411" y="1102321"/>
            <a:ext cx="9190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</a:rPr>
              <a:t>১। বাংলাদেশের প্রধান প্রধান কৃষিজাত দ্রব্য সম্পকে</a:t>
            </a:r>
          </a:p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</a:rPr>
              <a:t> বলতে পারবে।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750" y="2596573"/>
            <a:ext cx="9120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</a:rPr>
              <a:t>২।বাংলাদেশ যে একটি কৃষি ভিত্তিক দেশ বলতে পারবে।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/>
        </p:blipFill>
        <p:spPr>
          <a:xfrm>
            <a:off x="2388358" y="988936"/>
            <a:ext cx="6646265" cy="44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6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6907" y="337067"/>
            <a:ext cx="273147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ধানঃ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2722" y="1325941"/>
            <a:ext cx="856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0104" y="2128735"/>
            <a:ext cx="469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1568" y="2931529"/>
            <a:ext cx="3341077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প্রায় সব অঞ্চলের জলবায়ু ও ভূমি ধান চাষের উপযুগি। বাংলাদেশে প্রধানত আউশ, আমন ও বোরো এই তিন ধরনের  চাষ হয়।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08" y="2958235"/>
            <a:ext cx="5821078" cy="32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/>
      <p:bldP spid="4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233" y="1535723"/>
            <a:ext cx="9882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গমের আটার তৈরি বিভিন্ন খাবারের চাহিদা দিন দিন 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331" y="2493386"/>
            <a:ext cx="6658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ফলে গম  চাষের প্রসার ঘটেছে। শীতকালে গমের চাষ করা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233" y="3846556"/>
            <a:ext cx="6235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 ও পশ্চিম  অঞ্চলে গম উৎপাদন বেশি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5049672" y="791570"/>
            <a:ext cx="45719" cy="457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821373" y="204716"/>
            <a:ext cx="4394579" cy="97350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accent4">
                    <a:lumMod val="75000"/>
                  </a:schemeClr>
                </a:solidFill>
              </a:rPr>
              <a:t>গম</a:t>
            </a:r>
            <a:endParaRPr lang="en-US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54" y="2493386"/>
            <a:ext cx="5793878" cy="32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2129051" y="655093"/>
            <a:ext cx="6318913" cy="2279176"/>
          </a:xfrm>
          <a:prstGeom prst="star6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৪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051" y="3131820"/>
            <a:ext cx="7403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পৃঃ৩০</a:t>
            </a:r>
          </a:p>
        </p:txBody>
      </p:sp>
    </p:spTree>
    <p:extLst>
      <p:ext uri="{BB962C8B-B14F-4D97-AF65-F5344CB8AC3E}">
        <p14:creationId xmlns:p14="http://schemas.microsoft.com/office/powerpoint/2010/main" val="3308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368</Words>
  <Application>Microsoft Office PowerPoint</Application>
  <PresentationFormat>Widescreen</PresentationFormat>
  <Paragraphs>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</dc:title>
  <dc:creator>Windows User</dc:creator>
  <cp:lastModifiedBy>DPE</cp:lastModifiedBy>
  <cp:revision>140</cp:revision>
  <dcterms:created xsi:type="dcterms:W3CDTF">2019-06-25T02:46:19Z</dcterms:created>
  <dcterms:modified xsi:type="dcterms:W3CDTF">2021-04-05T14:38:17Z</dcterms:modified>
</cp:coreProperties>
</file>