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57200" y="0"/>
            <a:ext cx="7467600" cy="1338072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8382000" cy="4648200"/>
          </a:xfrm>
          <a:prstGeom prst="rect">
            <a:avLst/>
          </a:prstGeom>
          <a:ln w="9525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914400"/>
            <a:ext cx="6999111" cy="472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val 2"/>
          <p:cNvSpPr/>
          <p:nvPr/>
        </p:nvSpPr>
        <p:spPr>
          <a:xfrm>
            <a:off x="609600" y="6172200"/>
            <a:ext cx="7772400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হাতি </a:t>
            </a:r>
            <a:endParaRPr lang="en-US" sz="48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00400" y="6172200"/>
            <a:ext cx="3505200" cy="685800"/>
          </a:xfrm>
          <a:prstGeom prst="ellipse">
            <a:avLst/>
          </a:prstGeom>
          <a:solidFill>
            <a:srgbClr val="00B050"/>
          </a:solidFill>
          <a:ln w="63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গণ্ডার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43972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8977"/>
          </a:xfrm>
          <a:prstGeom prst="rect">
            <a:avLst/>
          </a:prstGeom>
        </p:spPr>
      </p:pic>
      <p:sp>
        <p:nvSpPr>
          <p:cNvPr id="4" name="Horizontal Scroll 3"/>
          <p:cNvSpPr/>
          <p:nvPr/>
        </p:nvSpPr>
        <p:spPr>
          <a:xfrm>
            <a:off x="2819400" y="6019800"/>
            <a:ext cx="4038600" cy="1033272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সুন্দর বন </a:t>
            </a:r>
            <a:endParaRPr lang="en-US" sz="5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52400"/>
            <a:ext cx="4572000" cy="548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52400"/>
            <a:ext cx="4038600" cy="548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981200" y="5715000"/>
            <a:ext cx="2286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শকুন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4267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নিরাময়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295400"/>
            <a:ext cx="4876800" cy="53340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3886200" cy="533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0"/>
            <a:ext cx="7239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 রয়্যাল বেঙ্গল টাইগার সম্পর্কে লিখতে পারবে ।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 শকুন কিভাবে আমাদের উপকার করে ?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৩। বাংলাদেশের কোন অঞ্চলে হাতি পাওয়া যায়?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90600" y="152400"/>
            <a:ext cx="6705600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পরিকল্পিত কাজ </a:t>
            </a:r>
            <a:endParaRPr lang="en-US" sz="54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79248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 দেখা ১টি প্রাণী সম্পর্কে ৫ টি বাক্য বাড়ী থেকে লিখে আনবে ।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2819400" y="-76200"/>
            <a:ext cx="3505200" cy="1600200"/>
          </a:xfrm>
          <a:prstGeom prst="hear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5723036_f5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8762"/>
            <a:ext cx="8763000" cy="5100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/>
          <p:cNvSpPr/>
          <p:nvPr/>
        </p:nvSpPr>
        <p:spPr>
          <a:xfrm>
            <a:off x="381000" y="0"/>
            <a:ext cx="8458200" cy="1143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524000"/>
            <a:ext cx="8763000" cy="5181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রবিউল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</a:p>
          <a:p>
            <a:pPr algn="ctr"/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শিক্ষক</a:t>
            </a:r>
            <a:endParaRPr lang="en-US" sz="5400" dirty="0">
              <a:latin typeface="NikoshLightBAN" pitchFamily="2" charset="0"/>
              <a:cs typeface="NikoshLightBAN" pitchFamily="2" charset="0"/>
            </a:endParaRPr>
          </a:p>
          <a:p>
            <a:pPr algn="ctr"/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বড়াইবাড়ী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সরকারি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প্রাথমিক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বিদ্যালয়</a:t>
            </a:r>
            <a:endParaRPr lang="en-US" sz="5400" dirty="0">
              <a:latin typeface="NikoshLightBAN" pitchFamily="2" charset="0"/>
              <a:cs typeface="NikoshLightBAN" pitchFamily="2" charset="0"/>
            </a:endParaRPr>
          </a:p>
          <a:p>
            <a:pPr algn="ctr"/>
            <a:r>
              <a:rPr lang="en-US" sz="5400" dirty="0" err="1" smtClean="0">
                <a:latin typeface="NikoshLightBAN" pitchFamily="2" charset="0"/>
                <a:cs typeface="NikoshLightBAN" pitchFamily="2" charset="0"/>
              </a:rPr>
              <a:t>গঙ্গাচড়া</a:t>
            </a:r>
            <a:r>
              <a:rPr lang="en-US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5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5400" dirty="0" smtClean="0">
                <a:latin typeface="NikoshLightBAN" pitchFamily="2" charset="0"/>
                <a:cs typeface="NikoshLightBAN" pitchFamily="2" charset="0"/>
              </a:rPr>
              <a:t>,রংপুর । </a:t>
            </a:r>
            <a:endParaRPr lang="en-US" sz="54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>
            <a:off x="609600" y="228600"/>
            <a:ext cx="7772400" cy="1371600"/>
          </a:xfrm>
          <a:prstGeom prst="ribbon">
            <a:avLst>
              <a:gd name="adj1" fmla="val 1667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পাঠ  পরিচিতি</a:t>
            </a:r>
            <a:endParaRPr lang="en-US" sz="54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8305800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শ্রেণিঃ-  ৫ম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বিষয়ঃ- বাংলা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পাঠের শিরোনামঃ- সুন্দর বনের প্রাণী।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পাঠ্যাংশঃ- বিশ্ব------ করে না।</a:t>
            </a: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0"/>
            <a:ext cx="8763000" cy="18288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381000" y="2057400"/>
            <a:ext cx="7848600" cy="44196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 প্রমিত উচ্চারণে  পড়তে পারবে ।           ২। সুন্দর বনের প্রাণী সম্পর্কে বলতে  পারবে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যুক্ত বর্ণ ভেঙ্গে নতুন  শব্দ বলতে  পারবে । ৪। নিজের দেখা প্রাণী সম্পর্কে ৫ টি বাক্য  লিখে আনতে পারবে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5410200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581400" cy="624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0"/>
            <a:ext cx="2466975" cy="655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143000" y="76200"/>
            <a:ext cx="7162800" cy="1295400"/>
          </a:xfrm>
          <a:prstGeom prst="snip2Same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 প্রাণী দেখিয়ে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2705100" cy="4495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tintinrocks_1348329054_5-mapula-lodge-cape-buffa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371600"/>
            <a:ext cx="3886200" cy="4724400"/>
          </a:xfrm>
          <a:prstGeom prst="rect">
            <a:avLst/>
          </a:prstGeom>
          <a:solidFill>
            <a:schemeClr val="accent1"/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1447800"/>
            <a:ext cx="2314575" cy="4038600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57200" y="-76200"/>
            <a:ext cx="8077200" cy="10668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 ঘোষণা</a:t>
            </a:r>
            <a:endParaRPr lang="en-US" sz="54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114800"/>
            <a:ext cx="4800600" cy="2743200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066800"/>
            <a:ext cx="8839200" cy="2733675"/>
          </a:xfrm>
          <a:prstGeom prst="rect">
            <a:avLst/>
          </a:prstGeom>
          <a:ln w="6350" cap="sq">
            <a:solidFill>
              <a:schemeClr val="bg2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 descr="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3962400"/>
            <a:ext cx="2466975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52400"/>
            <a:ext cx="8458200" cy="1219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শিক্ষকের আদর্শ পাঠ </a:t>
            </a:r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133600"/>
            <a:ext cx="5842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066800"/>
            <a:ext cx="6594764" cy="42672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1676400" y="5824728"/>
            <a:ext cx="6553200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রয়্যাল বেঙ্গল টাইগার 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133</Words>
  <Application>Microsoft Office PowerPoint</Application>
  <PresentationFormat>On-screen Show (4:3)</PresentationFormat>
  <Paragraphs>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Constantia</vt:lpstr>
      <vt:lpstr>NikoshBAN</vt:lpstr>
      <vt:lpstr>NikoshLightBAN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DPE</cp:lastModifiedBy>
  <cp:revision>98</cp:revision>
  <dcterms:created xsi:type="dcterms:W3CDTF">2006-08-16T00:00:00Z</dcterms:created>
  <dcterms:modified xsi:type="dcterms:W3CDTF">2019-10-20T06:27:44Z</dcterms:modified>
</cp:coreProperties>
</file>