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BBE1E-9C89-4298-9AB3-44F606C4F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97AC6-8D7E-472C-8948-48E0196A7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D4EF7-C62F-419D-A7D2-22FCA3B5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9067-ACB2-4D49-B32D-4652AA42758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7F615-EBDC-4967-BAFC-74E810653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5520F-9C82-4032-BEE6-9FE158A40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DDCD-D902-4D1E-AFE3-461882916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2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CE486-8C0F-46C9-9A2D-CDEF09AA5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1B3DFC-1953-4114-9BA7-D4376314CF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1C9BB-C327-4948-A6BB-88153F6A3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9067-ACB2-4D49-B32D-4652AA42758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B76D4-6C9E-410D-B79F-5E584D65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322D4-3D2A-4FFD-926B-DB6E8648B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DDCD-D902-4D1E-AFE3-461882916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1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D4538A-A167-4F9A-94B2-F1522DE6B8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B20B9C-26A2-4D1A-98E2-D3F14D4A2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C9D87-F22A-4B89-8D5D-1225BD9D9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9067-ACB2-4D49-B32D-4652AA42758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2842D-CDC5-48F7-9A31-C70E7FB6E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B9B03-4372-492E-BC1D-F7071436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DDCD-D902-4D1E-AFE3-461882916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3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D97BB-3950-40B7-B941-EE9D73D47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13B65-967C-4F94-BFF7-94520260E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A4211-2C68-40BA-91E3-4AF62C1AF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9067-ACB2-4D49-B32D-4652AA42758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3C7FF-865B-48F8-B3F0-9696AA79A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24786-19A8-49C3-B0D2-8F31A3F4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DDCD-D902-4D1E-AFE3-461882916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1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17B1D-24BC-4C27-8490-F922CEFE6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AA94A-B89D-4CDE-942D-A24B7B360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C35D4-4312-4B21-9BC1-C77DB5940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9067-ACB2-4D49-B32D-4652AA42758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77D13-47C9-45A5-8546-1432CCA96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A3178-9857-4A72-B5D0-2C8B7F210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DDCD-D902-4D1E-AFE3-461882916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7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BAB71-5B22-4363-B6A5-17BF772CD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B4D88-2FF5-488A-BF2D-18E5A6978D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6E595-73E4-4A3B-A1C1-A9A469863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7ADF4A-A352-4D67-AEE8-D5EC3499E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9067-ACB2-4D49-B32D-4652AA42758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11AC6-CE12-4ED0-B646-DD805FAFA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9C049-FDD4-4344-A94C-134AA9798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DDCD-D902-4D1E-AFE3-461882916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6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B244F-D490-49D7-A963-7CE2F853A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17499-2BCE-44F5-B5D1-CF31BF583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522E9-87A0-4296-886E-D9DD18929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6070F-855A-4C80-B15C-62512D2AF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EEBE36-9710-45A7-A8D8-96CE90521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4EAE26-2CA8-48B8-90CE-E62ECF417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9067-ACB2-4D49-B32D-4652AA42758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432EFA-7725-4952-A7A4-0A4377770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3A61AB-9AA8-4125-90CE-A5F8B9816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DDCD-D902-4D1E-AFE3-461882916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0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3CF68-5EE0-4002-98DF-F8F66285A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E3B2B-85D0-4016-978E-B5BC0BD66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9067-ACB2-4D49-B32D-4652AA42758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8313F6-5F73-4681-837B-CE967CFD9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8BDEEB-7846-4BE8-B51D-22F9E32D2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DDCD-D902-4D1E-AFE3-461882916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3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8F0799-F5FA-4E71-B586-9158DA805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9067-ACB2-4D49-B32D-4652AA42758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D89ABB-D692-454F-BEC0-27DBFAD31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CF6BF-EBD2-4123-B240-FA11C52A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DDCD-D902-4D1E-AFE3-461882916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1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ACA6D-6A9F-4EE4-94DD-E841F53B8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24580-283B-4339-9E4F-08D68048D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1F846C-293A-4AD5-9DC1-786F38F6B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C7C6B7-2129-4C56-AA3F-8BA59B43C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9067-ACB2-4D49-B32D-4652AA42758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59C08-F677-4AB9-B65E-C637B9A3E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3C850-5249-4FDE-BAD0-1772A5830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DDCD-D902-4D1E-AFE3-461882916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6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326B8-39B1-42AE-A5CD-703E639C4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DE6299-FB4B-4378-891A-B8F77A5F17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E0DA75-1782-4902-A65B-CD1FF3E33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5D979-B032-48F6-9B4D-94616D2CD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9067-ACB2-4D49-B32D-4652AA42758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AF953-8883-4D95-9C37-A8ECA609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04768-A7C4-4F8C-BFF6-323F054A9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DDCD-D902-4D1E-AFE3-461882916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4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1D537A-8500-4861-A424-94B931616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A7EA6-D246-421D-A4C4-147E70B8A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83155-EDCF-499A-9E26-06CE7A8DEE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79067-ACB2-4D49-B32D-4652AA42758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FF23C-CBF2-4156-8373-8E1C183EAD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3AF41-04A4-4A1D-865B-A6931AC7A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7DDCD-D902-4D1E-AFE3-461882916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1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52A3-F534-469F-ADC5-1DEDC32A9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6034" y="0"/>
            <a:ext cx="9144000" cy="2387600"/>
          </a:xfrm>
        </p:spPr>
        <p:txBody>
          <a:bodyPr>
            <a:norm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অন-লাইন ক্লাসে সবাইকে স্বাগতম </a:t>
            </a:r>
            <a:r>
              <a:rPr lang="ar-SA" sz="8000" dirty="0">
                <a:latin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9C665-23C8-45DA-974A-E63BF3A73D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86D1AA-7A4A-4AA4-A8FB-9954D42A3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66" y="1993588"/>
            <a:ext cx="9753599" cy="4864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983468-A13C-4852-8F69-DB1ABFDE49E5}"/>
              </a:ext>
            </a:extLst>
          </p:cNvPr>
          <p:cNvSpPr txBox="1"/>
          <p:nvPr/>
        </p:nvSpPr>
        <p:spPr>
          <a:xfrm>
            <a:off x="3737113" y="2387600"/>
            <a:ext cx="5671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</a:rPr>
              <a:t>اهلاوسهلا مرحبا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1495D1-7036-4F69-86DD-5E3CC2F3C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073" y="2387600"/>
            <a:ext cx="2408599" cy="4699759"/>
          </a:xfrm>
          <a:prstGeom prst="star32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4E6D34-F15E-4F3B-BB5A-51A1A7784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767" y="3101009"/>
            <a:ext cx="2408599" cy="4247059"/>
          </a:xfrm>
          <a:prstGeom prst="star32">
            <a:avLst/>
          </a:prstGeom>
        </p:spPr>
      </p:pic>
    </p:spTree>
    <p:extLst>
      <p:ext uri="{BB962C8B-B14F-4D97-AF65-F5344CB8AC3E}">
        <p14:creationId xmlns:p14="http://schemas.microsoft.com/office/powerpoint/2010/main" val="971181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60062E-608C-49E7-B894-B0C13742C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04079">
            <a:off x="1898374" y="180471"/>
            <a:ext cx="10515600" cy="1325563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/>
              <a:t>العمل الانفرادي</a:t>
            </a:r>
            <a:endParaRPr lang="en-US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973FFE-2214-476B-ACEC-FC2A7B871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848" y="1596044"/>
            <a:ext cx="2514600" cy="18329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B07C0D-601D-4496-A93D-FA81D464F2DE}"/>
              </a:ext>
            </a:extLst>
          </p:cNvPr>
          <p:cNvSpPr/>
          <p:nvPr/>
        </p:nvSpPr>
        <p:spPr>
          <a:xfrm>
            <a:off x="2716695" y="3415376"/>
            <a:ext cx="6758609" cy="2266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/>
              <a:t>ماذايعد الكمبيوتر؟</a:t>
            </a:r>
          </a:p>
          <a:p>
            <a:pPr algn="ctr"/>
            <a:r>
              <a:rPr lang="ar-SA" sz="4400" b="1" dirty="0"/>
              <a:t>من اختراع الكمبيوتر؟</a:t>
            </a:r>
            <a:endParaRPr lang="en-US" sz="4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5922A0-9495-4315-9693-6F50E7333A17}"/>
              </a:ext>
            </a:extLst>
          </p:cNvPr>
          <p:cNvSpPr/>
          <p:nvPr/>
        </p:nvSpPr>
        <p:spPr>
          <a:xfrm>
            <a:off x="2849217" y="2358887"/>
            <a:ext cx="5764696" cy="702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اجب عن الاسءلة التالية شقيها وكتابة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D6C56-4B78-4116-B69D-A0A865A7E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652" y="3612541"/>
            <a:ext cx="2408599" cy="2770903"/>
          </a:xfrm>
          <a:prstGeom prst="star32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CFDA55-C00F-4B70-B0CC-C321C6753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91" y="2227089"/>
            <a:ext cx="2408599" cy="3829154"/>
          </a:xfrm>
          <a:prstGeom prst="star32">
            <a:avLst/>
          </a:prstGeom>
        </p:spPr>
      </p:pic>
    </p:spTree>
    <p:extLst>
      <p:ext uri="{BB962C8B-B14F-4D97-AF65-F5344CB8AC3E}">
        <p14:creationId xmlns:p14="http://schemas.microsoft.com/office/powerpoint/2010/main" val="159436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DCF2FA-F4BD-4351-98DE-B40957F9F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/>
              <a:t>واجب المنزل</a:t>
            </a:r>
            <a:endParaRPr lang="en-US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F7A089-604F-4603-BC06-FB0B5D592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294" y="2506662"/>
            <a:ext cx="8918469" cy="43513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32751D-11BA-4ED5-9D39-6D78F1229AEB}"/>
              </a:ext>
            </a:extLst>
          </p:cNvPr>
          <p:cNvSpPr/>
          <p:nvPr/>
        </p:nvSpPr>
        <p:spPr>
          <a:xfrm>
            <a:off x="1871927" y="1690688"/>
            <a:ext cx="8819201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>
                <a:solidFill>
                  <a:schemeClr val="accent2"/>
                </a:solidFill>
              </a:rPr>
              <a:t>اكتب اجزاءالكمبيوتر باللغة العربية</a:t>
            </a:r>
            <a:endParaRPr lang="en-US" sz="4400" b="1" dirty="0">
              <a:solidFill>
                <a:schemeClr val="accent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8AF669-560F-4D6E-898B-8A6790583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704" y="3296879"/>
            <a:ext cx="2408599" cy="3195996"/>
          </a:xfrm>
          <a:prstGeom prst="star32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259CB9-CD5F-4A93-AF4D-098E13FE9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100" y="2665010"/>
            <a:ext cx="2408599" cy="3576764"/>
          </a:xfrm>
          <a:prstGeom prst="star32">
            <a:avLst/>
          </a:prstGeom>
        </p:spPr>
      </p:pic>
    </p:spTree>
    <p:extLst>
      <p:ext uri="{BB962C8B-B14F-4D97-AF65-F5344CB8AC3E}">
        <p14:creationId xmlns:p14="http://schemas.microsoft.com/office/powerpoint/2010/main" val="15950614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850F3A3-057A-43CE-A329-4D1683A5B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84" y="1706689"/>
            <a:ext cx="9816549" cy="4351338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BBF7F0A-4C85-42A7-B650-15F292839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EG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شكرا</a:t>
            </a:r>
            <a:endParaRPr lang="en-US" sz="11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5F6A88-0F58-41E9-8071-F1DC8AA81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96" y="3029445"/>
            <a:ext cx="2408599" cy="2770903"/>
          </a:xfrm>
          <a:prstGeom prst="star32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0F3684-4EDE-4990-B4F7-9DB9FA9DB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578" y="3016251"/>
            <a:ext cx="2408599" cy="2770903"/>
          </a:xfrm>
          <a:prstGeom prst="star32">
            <a:avLst/>
          </a:prstGeom>
        </p:spPr>
      </p:pic>
    </p:spTree>
    <p:extLst>
      <p:ext uri="{BB962C8B-B14F-4D97-AF65-F5344CB8AC3E}">
        <p14:creationId xmlns:p14="http://schemas.microsoft.com/office/powerpoint/2010/main" val="42040083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4">
            <a:extLst>
              <a:ext uri="{FF2B5EF4-FFF2-40B4-BE49-F238E27FC236}">
                <a16:creationId xmlns:a16="http://schemas.microsoft.com/office/drawing/2014/main" id="{8DC6CE63-C064-493D-AAE0-889402D42CE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9113" y="2478157"/>
            <a:ext cx="6440557" cy="359278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4400" dirty="0">
                <a:solidFill>
                  <a:srgbClr val="FF0000"/>
                </a:solidFill>
              </a:rPr>
              <a:t> اسم:محمد مرشدالرحمن</a:t>
            </a:r>
          </a:p>
          <a:p>
            <a:pPr marL="0" indent="0" algn="r">
              <a:buNone/>
            </a:pPr>
            <a:r>
              <a:rPr lang="ar-SA" sz="4400" dirty="0">
                <a:solidFill>
                  <a:srgbClr val="FF0000"/>
                </a:solidFill>
              </a:rPr>
              <a:t>معين المعلم </a:t>
            </a:r>
          </a:p>
          <a:p>
            <a:pPr marL="0" indent="0" algn="r">
              <a:buNone/>
            </a:pPr>
            <a:r>
              <a:rPr lang="ar-SA" sz="4400" dirty="0">
                <a:solidFill>
                  <a:srgbClr val="FF0000"/>
                </a:solidFill>
              </a:rPr>
              <a:t>خل باءسة رحمانيةفاضل مدرسة</a:t>
            </a:r>
          </a:p>
          <a:p>
            <a:pPr marL="0" indent="0" algn="r">
              <a:buNone/>
            </a:pPr>
            <a:r>
              <a:rPr lang="ar-SA" sz="4400" dirty="0">
                <a:solidFill>
                  <a:srgbClr val="FF0000"/>
                </a:solidFill>
              </a:rPr>
              <a:t>لكهي فور شدر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F17938-0E90-4330-AA9B-8FFCB7925B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/>
              <a:t>تعريف المدرس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3D044C-CE53-47E4-B83C-E40F258BAA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59" t="24801" r="4359" b="8007"/>
          <a:stretch/>
        </p:blipFill>
        <p:spPr>
          <a:xfrm>
            <a:off x="7252252" y="2647121"/>
            <a:ext cx="3733800" cy="30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65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9C9777-4399-4869-A4B9-20C97400D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ellipse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تعارف الدرس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F1D2B6-D616-4BF1-9491-38B7B868B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92D050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الصف: الخامس</a:t>
            </a:r>
          </a:p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المادّة : الدروس العربية والقواعد</a:t>
            </a:r>
          </a:p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العامة:الدرس الرابع</a:t>
            </a:r>
          </a:p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الخاصة : </a:t>
            </a:r>
            <a:r>
              <a:rPr lang="ar-SA" sz="60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مااخمل الكمبيوتر</a:t>
            </a:r>
            <a:endParaRPr lang="ar-SA" sz="72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الحصّة : الاولي</a:t>
            </a:r>
          </a:p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الوقت: 40 دقائق </a:t>
            </a:r>
            <a:endParaRPr lang="en-US" sz="6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82327E-6E0D-470C-B723-386AC3DBE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907958"/>
            <a:ext cx="3124201" cy="3182142"/>
          </a:xfrm>
          <a:prstGeom prst="rect">
            <a:avLst/>
          </a:prstGeom>
        </p:spPr>
      </p:pic>
      <p:pic>
        <p:nvPicPr>
          <p:cNvPr id="6" name="Picture 5" descr="Ibtedaie - 2018 - Class-5 Arabic PDF Web.pdf - Adobe Reader">
            <a:extLst>
              <a:ext uri="{FF2B5EF4-FFF2-40B4-BE49-F238E27FC236}">
                <a16:creationId xmlns:a16="http://schemas.microsoft.com/office/drawing/2014/main" id="{9E337996-6501-4D34-AF47-BD274949AE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4" t="12776" r="43016" b="14692"/>
          <a:stretch/>
        </p:blipFill>
        <p:spPr>
          <a:xfrm>
            <a:off x="838200" y="1825625"/>
            <a:ext cx="3671456" cy="4778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7647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481C6A-1AE7-4F76-8C76-F1E604C47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700" y="1795528"/>
            <a:ext cx="2676525" cy="2625138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F5BFED0-0D01-41B6-B572-636819DA2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>
                <a:solidFill>
                  <a:srgbClr val="C00000"/>
                </a:solidFill>
              </a:rPr>
              <a:t>ماذا تنظرون فى هذه الصورة الاتية ؟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4CDF22-BF00-4BFC-9012-00400AD56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55" y="1936478"/>
            <a:ext cx="2371897" cy="2078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198192-78D1-4E3B-836B-E18252EB43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31" y="2051741"/>
            <a:ext cx="2466975" cy="1847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CBFAD6-E6C1-4D55-BE5B-E1E0898ED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9" y="1690688"/>
            <a:ext cx="1607121" cy="1607121"/>
          </a:xfrm>
          <a:prstGeom prst="rect">
            <a:avLst/>
          </a:prstGeom>
        </p:spPr>
      </p:pic>
      <p:pic>
        <p:nvPicPr>
          <p:cNvPr id="1026" name="Picture 2" descr="Computer Hardware Components | Meaning &amp; Images | Necessary Vocabulary -  Necessary Vocabulary">
            <a:extLst>
              <a:ext uri="{FF2B5EF4-FFF2-40B4-BE49-F238E27FC236}">
                <a16:creationId xmlns:a16="http://schemas.microsoft.com/office/drawing/2014/main" id="{3BB28F5F-9AA7-4CB8-ACFC-5A40530D7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99" y="3899591"/>
            <a:ext cx="4775784" cy="222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কম্পিউটার এর বিভিন্ন অংশে নাম গুলো কি কি ? - কিভাবে.কম">
            <a:extLst>
              <a:ext uri="{FF2B5EF4-FFF2-40B4-BE49-F238E27FC236}">
                <a16:creationId xmlns:a16="http://schemas.microsoft.com/office/drawing/2014/main" id="{FF42F06E-8E94-4C82-AB62-78ABDCFE7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955" y="4420666"/>
            <a:ext cx="462314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7023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1">
            <a:extLst>
              <a:ext uri="{FF2B5EF4-FFF2-40B4-BE49-F238E27FC236}">
                <a16:creationId xmlns:a16="http://schemas.microsoft.com/office/drawing/2014/main" id="{9C604DE0-1A33-42D5-926B-048795147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downArrow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srgbClr val="002060"/>
                </a:solidFill>
              </a:rPr>
              <a:t>درس اليوم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3E1C47E-C690-4DF0-BB10-3E27DB3A77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48" y="1690687"/>
            <a:ext cx="6308686" cy="458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A3033B-6726-4604-8A61-66FC8AA6759D}"/>
              </a:ext>
            </a:extLst>
          </p:cNvPr>
          <p:cNvSpPr txBox="1"/>
          <p:nvPr/>
        </p:nvSpPr>
        <p:spPr>
          <a:xfrm>
            <a:off x="5327376" y="2451652"/>
            <a:ext cx="70103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8800" dirty="0">
                <a:solidFill>
                  <a:srgbClr val="FF0000"/>
                </a:solidFill>
              </a:rPr>
              <a:t>مااجمل الكمبيوتر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14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75E6BC-9C80-4BCE-9CDA-1E33BBB62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368"/>
            <a:ext cx="10515600" cy="1325563"/>
          </a:xfrm>
          <a:prstGeom prst="ellipse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/>
              <a:t>استفادة الدرس</a:t>
            </a:r>
            <a:endParaRPr lang="en-US" sz="4000" b="1" dirty="0"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65D05498-AD1B-4981-8673-FB22BBF1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530" y="2252869"/>
            <a:ext cx="8425070" cy="46051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4800" b="1" u="sng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يستطيع الطلاب بعد نهاية هذا الدرس</a:t>
            </a:r>
            <a:r>
              <a:rPr lang="ar-SA" sz="48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:-</a:t>
            </a:r>
          </a:p>
          <a:p>
            <a:pPr algn="r"/>
            <a:r>
              <a:rPr lang="ar-SA" sz="48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يمكن ان يقول الترجمة مع التلفظ</a:t>
            </a:r>
          </a:p>
          <a:p>
            <a:pPr algn="r"/>
            <a:r>
              <a:rPr lang="ar-SA" sz="48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 يعلموا الا جزءالكمبيوتر</a:t>
            </a:r>
          </a:p>
          <a:p>
            <a:pPr algn="r"/>
            <a:r>
              <a:rPr lang="ar-SA" sz="48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 يعلموام العمل بالكمبيوتر.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82206E-0320-44FD-AD27-936B61F10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687" y="2824036"/>
            <a:ext cx="2408599" cy="4033964"/>
          </a:xfrm>
          <a:prstGeom prst="star32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7D8674-7A37-4327-AF9C-4EDACD090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269" y="2824036"/>
            <a:ext cx="2408599" cy="3708596"/>
          </a:xfrm>
          <a:prstGeom prst="star32">
            <a:avLst/>
          </a:prstGeom>
        </p:spPr>
      </p:pic>
    </p:spTree>
    <p:extLst>
      <p:ext uri="{BB962C8B-B14F-4D97-AF65-F5344CB8AC3E}">
        <p14:creationId xmlns:p14="http://schemas.microsoft.com/office/powerpoint/2010/main" val="33280372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92D7B-AC82-42A7-B204-7701C0EE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298864"/>
            <a:ext cx="10515600" cy="537306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NikoshBAN" panose="02000000000000000000" pitchFamily="2" charset="0"/>
              </a:rPr>
              <a:t> </a:t>
            </a:r>
            <a:br>
              <a:rPr lang="en-US" dirty="0">
                <a:latin typeface="NikoshBAN" panose="02000000000000000000" pitchFamily="2" charset="0"/>
              </a:rPr>
            </a:br>
            <a:r>
              <a:rPr lang="ar-SA" dirty="0">
                <a:latin typeface="NikoshBAN" panose="02000000000000000000" pitchFamily="2" charset="0"/>
              </a:rPr>
              <a:t>يعد الكمبيوتراحداهم الاختراعات التى ابتكرهاالانسان-والمخترع الاول للكمبيوترالحكيم البريط نى سارلس بابيج-يقال له الحاسب الالي يحلل به اكبرالحسابات بوقت سريع-هذه الجهاز الة عجيبة جد –يستعمل لتعيين المرض والربح والخسارة في التجارة-ويمكننا ا ن نقول اننا نعيش الان في العصرالكمبيوترا –هوجهازالكتروني قادرعلى استقبال البيانات اوالمعلومات-يتكون الكمبيوتر من قسمين ريسين  (ا)المكونات المادية هي الجزاءالملموسة (ب)البرمجية وهي الاجزاءغير الملموسة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89396-234E-4DB1-A3F6-198CB43CC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5541818"/>
            <a:ext cx="10515601" cy="1316182"/>
          </a:xfrm>
        </p:spPr>
        <p:txBody>
          <a:bodyPr>
            <a:normAutofit fontScale="92500" lnSpcReduction="10000"/>
          </a:bodyPr>
          <a:lstStyle/>
          <a:p>
            <a:r>
              <a:rPr lang="ar-SA" dirty="0">
                <a:solidFill>
                  <a:srgbClr val="FF0000"/>
                </a:solidFill>
                <a:latin typeface="NikoshBAN" panose="02000000000000000000" pitchFamily="2" charset="0"/>
              </a:rPr>
              <a:t>(اجزاءالكمبيوتر)                        -    </a:t>
            </a:r>
          </a:p>
          <a:p>
            <a:endParaRPr lang="ar-SA" dirty="0">
              <a:solidFill>
                <a:srgbClr val="FF0000"/>
              </a:solidFill>
              <a:latin typeface="NikoshBAN" panose="02000000000000000000" pitchFamily="2" charset="0"/>
            </a:endParaRPr>
          </a:p>
          <a:p>
            <a:pPr marL="0" indent="0">
              <a:buNone/>
            </a:pPr>
            <a:r>
              <a:rPr lang="ar-SA" dirty="0">
                <a:solidFill>
                  <a:srgbClr val="FF0000"/>
                </a:solidFill>
                <a:latin typeface="NikoshBAN" panose="02000000000000000000" pitchFamily="2" charset="0"/>
              </a:rPr>
              <a:t>1جهازالارض2-المودم-3 وحدة النظام 4-الماوس-5 مكبرالصوت 6الطابعة 7لوحة المفاتيح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DB71827-91E1-479B-BA94-23C804041E44}"/>
              </a:ext>
            </a:extLst>
          </p:cNvPr>
          <p:cNvSpPr/>
          <p:nvPr/>
        </p:nvSpPr>
        <p:spPr>
          <a:xfrm>
            <a:off x="2835965" y="20568"/>
            <a:ext cx="4419600" cy="84482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>
                <a:solidFill>
                  <a:srgbClr val="FF0000"/>
                </a:solidFill>
              </a:rPr>
              <a:t>القراءة الجهرية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3835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7D03E-679F-4425-BC8F-D1AB59A8E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1309"/>
          </a:xfrm>
        </p:spPr>
        <p:txBody>
          <a:bodyPr>
            <a:normAutofit fontScale="90000"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কত সুন্দর 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78E8F-D0F3-4E76-B62E-BE9383343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8714"/>
            <a:ext cx="10863470" cy="5420138"/>
          </a:xfrm>
        </p:spPr>
        <p:txBody>
          <a:bodyPr>
            <a:normAutofit lnSpcReduction="10000"/>
          </a:bodyPr>
          <a:lstStyle/>
          <a:p>
            <a:pPr algn="justLow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 একটি অতি গুরুত্বপূর্ন আবিষ্কার হিসেবে গন্য করা হয় ,যা মানুষ আবিষ্কার করেছে ।কম্পিউটারের প্রথম আবিষ্কারক ব্রিটেন বিজ্ঞানী চার্লস ব্যাবেজ। এটাকে গণনার যন্ত্র ও বলা হয়। আর মাধ্যমে বড় বড় হিসেব অল্প সময়ে সমাধান করা হয়। এই যন্ত্রটি অধিক আশ্চর্যপূর্ন যন্ত্র এটি ব্যাবহার করা হয় রোগ নির্নয়ে এবং ব্যাবসায়ে লাভ ক্ষতি নির্ধারনে । </a:t>
            </a:r>
          </a:p>
          <a:p>
            <a:pPr marL="0" indent="0" algn="justLow">
              <a:buNone/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বলতে পারি যে,বর্তমানে আমরা কপমিউটারের যুগে বাস করছি ।এটা  এমন একটি ইলেক্ট্রনিক যন্ত্র যা বর্ননা বা তথ্যসমুহ গ্রহণে সক্ষম ।</a:t>
            </a:r>
          </a:p>
          <a:p>
            <a:pPr marL="0" indent="0" algn="justLow">
              <a:buNone/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কম্পিউটার দুইটি প্রধান অংশ নিয়ে গঠিত । যথা ( ক) কঠিন যন্ত্রাংশ যা স্পর্শ যোগ্য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Low">
              <a:buNone/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খ) প্রোগ্রাম যা অস্পর্শ যোগ্য যন্ত্রাংশ । </a:t>
            </a:r>
          </a:p>
          <a:p>
            <a:pPr algn="justLow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যন্তাংশ </a:t>
            </a:r>
          </a:p>
          <a:p>
            <a:pPr algn="justLow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১।মনিটর ২।মডেম ৩।সিপিইউ ৪।মাউস ৫।সাউন্ডবক্স ৬।প্রিন্টার ৭।কীবোর্ড 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003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F5E10-4ABD-4D0F-8BE3-EB9E11E04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9861"/>
            <a:ext cx="4356652" cy="4545496"/>
          </a:xfrm>
        </p:spPr>
        <p:txBody>
          <a:bodyPr>
            <a:normAutofit lnSpcReduction="10000"/>
          </a:bodyPr>
          <a:lstStyle/>
          <a:p>
            <a:r>
              <a:rPr lang="ar-SA" b="1" dirty="0">
                <a:latin typeface="NikoshBAN" panose="02000000000000000000" pitchFamily="2" charset="0"/>
              </a:rPr>
              <a:t>يعد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গন্য করা হয় </a:t>
            </a:r>
          </a:p>
          <a:p>
            <a:r>
              <a:rPr lang="ar-SA" b="1" dirty="0">
                <a:latin typeface="NikoshBAN" panose="02000000000000000000" pitchFamily="2" charset="0"/>
              </a:rPr>
              <a:t>الاختراعات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আবিষ্কার </a:t>
            </a:r>
          </a:p>
          <a:p>
            <a:r>
              <a:rPr lang="ar-SA" b="1" dirty="0">
                <a:latin typeface="NikoshBAN" panose="02000000000000000000" pitchFamily="2" charset="0"/>
              </a:rPr>
              <a:t>الحاسب الالى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গননার যন্ত্র </a:t>
            </a:r>
          </a:p>
          <a:p>
            <a:r>
              <a:rPr lang="ar-SA" b="1" dirty="0">
                <a:latin typeface="NikoshBAN" panose="02000000000000000000" pitchFamily="2" charset="0"/>
              </a:rPr>
              <a:t>الجهاز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যন্ত্র </a:t>
            </a:r>
            <a:endParaRPr lang="ar-SA" b="1" dirty="0">
              <a:latin typeface="NikoshBAN" panose="02000000000000000000" pitchFamily="2" charset="0"/>
            </a:endParaRPr>
          </a:p>
          <a:p>
            <a:r>
              <a:rPr lang="ar-SA" b="1" dirty="0">
                <a:latin typeface="NikoshBAN" panose="02000000000000000000" pitchFamily="2" charset="0"/>
              </a:rPr>
              <a:t>ابتكرها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উহা আবিষ্কারকরেন </a:t>
            </a:r>
          </a:p>
          <a:p>
            <a:r>
              <a:rPr lang="ar-SA" b="1" dirty="0">
                <a:latin typeface="NikoshBAN" panose="02000000000000000000" pitchFamily="2" charset="0"/>
              </a:rPr>
              <a:t>البيانات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বর্ননা সমূহ </a:t>
            </a:r>
          </a:p>
          <a:p>
            <a:r>
              <a:rPr lang="ar-SA" b="1" dirty="0">
                <a:latin typeface="NikoshBAN" panose="02000000000000000000" pitchFamily="2" charset="0"/>
              </a:rPr>
              <a:t>المعلومات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তথ্য সমূহ </a:t>
            </a:r>
          </a:p>
          <a:p>
            <a:r>
              <a:rPr lang="ar-SA" b="1" dirty="0">
                <a:latin typeface="NikoshBAN" panose="02000000000000000000" pitchFamily="2" charset="0"/>
              </a:rPr>
              <a:t>الالي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স্বয়ংক্রিয় ভাবে </a:t>
            </a:r>
          </a:p>
          <a:p>
            <a:r>
              <a:rPr lang="ar-SA" b="1" dirty="0">
                <a:latin typeface="NikoshBAN" panose="02000000000000000000" pitchFamily="2" charset="0"/>
              </a:rPr>
              <a:t>المكونات المادية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হার্ড ওয়ার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F54002-7743-4350-806F-7FA30F718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معني المفردات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4C93AA-9794-48A2-B633-FE93F92C00C2}"/>
              </a:ext>
            </a:extLst>
          </p:cNvPr>
          <p:cNvSpPr txBox="1"/>
          <p:nvPr/>
        </p:nvSpPr>
        <p:spPr>
          <a:xfrm>
            <a:off x="6414053" y="1772366"/>
            <a:ext cx="450573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 </a:t>
            </a:r>
            <a:r>
              <a:rPr lang="ar-SA" sz="2000" b="1" dirty="0"/>
              <a:t>البرمجية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সফটওয়ার 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2800" b="1" dirty="0">
                <a:latin typeface="NikoshBAN" panose="02000000000000000000" pitchFamily="2" charset="0"/>
              </a:rPr>
              <a:t>يتكون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গঠিত </a:t>
            </a:r>
            <a:endParaRPr lang="ar-SA" sz="2800" b="1" dirty="0">
              <a:latin typeface="NikoshBAN" panose="02000000000000000000" pitchFamily="2" charset="0"/>
            </a:endParaRPr>
          </a:p>
          <a:p>
            <a:r>
              <a:rPr lang="ar-SA" sz="2800" b="1" dirty="0">
                <a:latin typeface="NikoshBAN" panose="02000000000000000000" pitchFamily="2" charset="0"/>
              </a:rPr>
              <a:t>الملموسة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স্পর্শযোগ্য </a:t>
            </a:r>
          </a:p>
          <a:p>
            <a:r>
              <a:rPr lang="ar-SA" sz="2800" b="1" dirty="0">
                <a:latin typeface="NikoshBAN" panose="02000000000000000000" pitchFamily="2" charset="0"/>
              </a:rPr>
              <a:t>جهازالارض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মনিটর </a:t>
            </a:r>
          </a:p>
          <a:p>
            <a:r>
              <a:rPr lang="ar-SA" sz="2800" b="1" dirty="0">
                <a:latin typeface="NikoshBAN" panose="02000000000000000000" pitchFamily="2" charset="0"/>
              </a:rPr>
              <a:t>المودم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মডেম </a:t>
            </a:r>
          </a:p>
          <a:p>
            <a:r>
              <a:rPr lang="ar-SA" sz="2800" b="1" dirty="0">
                <a:latin typeface="NikoshBAN" panose="02000000000000000000" pitchFamily="2" charset="0"/>
              </a:rPr>
              <a:t>وحدةالنظام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সিপিইউ </a:t>
            </a:r>
            <a:endParaRPr lang="ar-SA" sz="2800" b="1" dirty="0">
              <a:latin typeface="NikoshBAN" panose="02000000000000000000" pitchFamily="2" charset="0"/>
            </a:endParaRPr>
          </a:p>
          <a:p>
            <a:r>
              <a:rPr lang="ar-SA" sz="2800" b="1" dirty="0">
                <a:latin typeface="NikoshBAN" panose="02000000000000000000" pitchFamily="2" charset="0"/>
              </a:rPr>
              <a:t>الماوس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মাউস 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r-SA" sz="2800" b="1" dirty="0">
                <a:latin typeface="NikoshBAN" panose="02000000000000000000" pitchFamily="2" charset="0"/>
              </a:rPr>
              <a:t>مكبر الصوت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স্পিকার </a:t>
            </a:r>
          </a:p>
          <a:p>
            <a:r>
              <a:rPr lang="ar-SA" sz="2800" b="1" dirty="0">
                <a:latin typeface="NikoshBAN" panose="02000000000000000000" pitchFamily="2" charset="0"/>
              </a:rPr>
              <a:t>الطابعة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প্রিন্টার </a:t>
            </a:r>
          </a:p>
          <a:p>
            <a:r>
              <a:rPr lang="ar-SA" sz="2800" b="1" dirty="0">
                <a:latin typeface="NikoshBAN" panose="02000000000000000000" pitchFamily="2" charset="0"/>
              </a:rPr>
              <a:t>لوحة المفاتيح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কিবোর্ড</a:t>
            </a:r>
            <a:endParaRPr lang="ar-SA" sz="2800" b="1" dirty="0">
              <a:latin typeface="NikoshBAN" panose="02000000000000000000" pitchFamily="2" charset="0"/>
            </a:endParaRPr>
          </a:p>
          <a:p>
            <a:r>
              <a:rPr lang="ar-SA" sz="2800" b="1" dirty="0">
                <a:latin typeface="NikoshBAN" panose="02000000000000000000" pitchFamily="2" charset="0"/>
              </a:rPr>
              <a:t>الربح ولخسارة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লাভ ক্ষতি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163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382</Words>
  <Application>Microsoft Office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Arabic Typesetting</vt:lpstr>
      <vt:lpstr>Arial</vt:lpstr>
      <vt:lpstr>Calibri</vt:lpstr>
      <vt:lpstr>Calibri Light</vt:lpstr>
      <vt:lpstr>NikoshBAN</vt:lpstr>
      <vt:lpstr>Office Theme</vt:lpstr>
      <vt:lpstr>অন-লাইন ক্লাসে সবাইকে স্বাগতম  </vt:lpstr>
      <vt:lpstr>تعريف المدرس</vt:lpstr>
      <vt:lpstr>تعارف الدرس</vt:lpstr>
      <vt:lpstr>ماذا تنظرون فى هذه الصورة الاتية ؟</vt:lpstr>
      <vt:lpstr>درس اليوم</vt:lpstr>
      <vt:lpstr>استفادة الدرس</vt:lpstr>
      <vt:lpstr>  يعد الكمبيوتراحداهم الاختراعات التى ابتكرهاالانسان-والمخترع الاول للكمبيوترالحكيم البريط نى سارلس بابيج-يقال له الحاسب الالي يحلل به اكبرالحسابات بوقت سريع-هذه الجهاز الة عجيبة جد –يستعمل لتعيين المرض والربح والخسارة في التجارة-ويمكننا ا ن نقول اننا نعيش الان في العصرالكمبيوترا –هوجهازالكتروني قادرعلى استقبال البيانات اوالمعلومات-يتكون الكمبيوتر من قسمين ريسين  (ا)المكونات المادية هي الجزاءالملموسة (ب)البرمجية وهي الاجزاءغير الملموسة</vt:lpstr>
      <vt:lpstr>কম্পিউটার কত সুন্দর !</vt:lpstr>
      <vt:lpstr>معني المفردات</vt:lpstr>
      <vt:lpstr>العمل الانفرادي</vt:lpstr>
      <vt:lpstr>واجب المنزل</vt:lpstr>
      <vt:lpstr>شكرا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অন-লাইন ক্লাসে সবাইকে স্বাগতম  </dc:title>
  <dc:creator>DOEL</dc:creator>
  <cp:lastModifiedBy>DOEL</cp:lastModifiedBy>
  <cp:revision>56</cp:revision>
  <dcterms:created xsi:type="dcterms:W3CDTF">2021-04-04T07:54:18Z</dcterms:created>
  <dcterms:modified xsi:type="dcterms:W3CDTF">2021-04-05T15:30:14Z</dcterms:modified>
</cp:coreProperties>
</file>