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8" r:id="rId4"/>
    <p:sldId id="269" r:id="rId5"/>
    <p:sldId id="272" r:id="rId6"/>
    <p:sldId id="260" r:id="rId7"/>
    <p:sldId id="257" r:id="rId8"/>
    <p:sldId id="258" r:id="rId9"/>
    <p:sldId id="259" r:id="rId10"/>
    <p:sldId id="266" r:id="rId11"/>
    <p:sldId id="262" r:id="rId12"/>
    <p:sldId id="270" r:id="rId13"/>
    <p:sldId id="267" r:id="rId14"/>
    <p:sldId id="265" r:id="rId15"/>
    <p:sldId id="274" r:id="rId16"/>
    <p:sldId id="271" r:id="rId17"/>
    <p:sldId id="264" r:id="rId18"/>
    <p:sldId id="263" r:id="rId19"/>
  </p:sldIdLst>
  <p:sldSz cx="22860000" cy="11887200"/>
  <p:notesSz cx="6858000" cy="9144000"/>
  <p:defaultTextStyle>
    <a:defPPr>
      <a:defRPr lang="en-US"/>
    </a:defPPr>
    <a:lvl1pPr marL="0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1pPr>
    <a:lvl2pPr marL="833933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2pPr>
    <a:lvl3pPr marL="1667866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3pPr>
    <a:lvl4pPr marL="2501798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4pPr>
    <a:lvl5pPr marL="3335731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5pPr>
    <a:lvl6pPr marL="4169664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6pPr>
    <a:lvl7pPr marL="5003597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7pPr>
    <a:lvl8pPr marL="5837530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8pPr>
    <a:lvl9pPr marL="6671462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D0"/>
    <a:srgbClr val="DEED4D"/>
    <a:srgbClr val="68E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0" y="1945429"/>
            <a:ext cx="17145000" cy="4138507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6243533"/>
            <a:ext cx="17145000" cy="2869987"/>
          </a:xfrm>
        </p:spPr>
        <p:txBody>
          <a:bodyPr/>
          <a:lstStyle>
            <a:lvl1pPr marL="0" indent="0" algn="ctr">
              <a:buNone/>
              <a:defRPr sz="4160"/>
            </a:lvl1pPr>
            <a:lvl2pPr marL="792465" indent="0" algn="ctr">
              <a:buNone/>
              <a:defRPr sz="3467"/>
            </a:lvl2pPr>
            <a:lvl3pPr marL="1584930" indent="0" algn="ctr">
              <a:buNone/>
              <a:defRPr sz="3120"/>
            </a:lvl3pPr>
            <a:lvl4pPr marL="2377394" indent="0" algn="ctr">
              <a:buNone/>
              <a:defRPr sz="2773"/>
            </a:lvl4pPr>
            <a:lvl5pPr marL="3169859" indent="0" algn="ctr">
              <a:buNone/>
              <a:defRPr sz="2773"/>
            </a:lvl5pPr>
            <a:lvl6pPr marL="3962324" indent="0" algn="ctr">
              <a:buNone/>
              <a:defRPr sz="2773"/>
            </a:lvl6pPr>
            <a:lvl7pPr marL="4754789" indent="0" algn="ctr">
              <a:buNone/>
              <a:defRPr sz="2773"/>
            </a:lvl7pPr>
            <a:lvl8pPr marL="5547253" indent="0" algn="ctr">
              <a:buNone/>
              <a:defRPr sz="2773"/>
            </a:lvl8pPr>
            <a:lvl9pPr marL="6339718" indent="0" algn="ctr">
              <a:buNone/>
              <a:defRPr sz="277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8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7" y="632883"/>
            <a:ext cx="4929188" cy="100738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5" y="632883"/>
            <a:ext cx="14501813" cy="1007385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5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19" y="2963547"/>
            <a:ext cx="19716750" cy="4944744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19" y="7955070"/>
            <a:ext cx="19716750" cy="2600324"/>
          </a:xfrm>
        </p:spPr>
        <p:txBody>
          <a:bodyPr/>
          <a:lstStyle>
            <a:lvl1pPr marL="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1pPr>
            <a:lvl2pPr marL="792465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2pPr>
            <a:lvl3pPr marL="158493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3pPr>
            <a:lvl4pPr marL="237739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4pPr>
            <a:lvl5pPr marL="316985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5pPr>
            <a:lvl6pPr marL="396232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6pPr>
            <a:lvl7pPr marL="475478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7pPr>
            <a:lvl8pPr marL="5547253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8pPr>
            <a:lvl9pPr marL="6339718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3164417"/>
            <a:ext cx="9715500" cy="75423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3164417"/>
            <a:ext cx="9715500" cy="75423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0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632884"/>
            <a:ext cx="19716750" cy="2297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3" y="2914016"/>
            <a:ext cx="9670851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3" y="4342130"/>
            <a:ext cx="9670851" cy="63866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5" y="2914016"/>
            <a:ext cx="9718478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5" y="4342130"/>
            <a:ext cx="9718478" cy="63866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1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90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792480"/>
            <a:ext cx="7372944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1711537"/>
            <a:ext cx="11572875" cy="8447617"/>
          </a:xfrm>
        </p:spPr>
        <p:txBody>
          <a:bodyPr/>
          <a:lstStyle>
            <a:lvl1pPr>
              <a:defRPr sz="5547"/>
            </a:lvl1pPr>
            <a:lvl2pPr>
              <a:defRPr sz="4853"/>
            </a:lvl2pPr>
            <a:lvl3pPr>
              <a:defRPr sz="4160"/>
            </a:lvl3pPr>
            <a:lvl4pPr>
              <a:defRPr sz="3467"/>
            </a:lvl4pPr>
            <a:lvl5pPr>
              <a:defRPr sz="3467"/>
            </a:lvl5pPr>
            <a:lvl6pPr>
              <a:defRPr sz="3467"/>
            </a:lvl6pPr>
            <a:lvl7pPr>
              <a:defRPr sz="3467"/>
            </a:lvl7pPr>
            <a:lvl8pPr>
              <a:defRPr sz="3467"/>
            </a:lvl8pPr>
            <a:lvl9pPr>
              <a:defRPr sz="34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566160"/>
            <a:ext cx="7372944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792480"/>
            <a:ext cx="7372944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8477" y="1711537"/>
            <a:ext cx="11572875" cy="8447617"/>
          </a:xfrm>
        </p:spPr>
        <p:txBody>
          <a:bodyPr/>
          <a:lstStyle>
            <a:lvl1pPr marL="0" indent="0">
              <a:buNone/>
              <a:defRPr sz="5547"/>
            </a:lvl1pPr>
            <a:lvl2pPr marL="792465" indent="0">
              <a:buNone/>
              <a:defRPr sz="4853"/>
            </a:lvl2pPr>
            <a:lvl3pPr marL="1584930" indent="0">
              <a:buNone/>
              <a:defRPr sz="4160"/>
            </a:lvl3pPr>
            <a:lvl4pPr marL="2377394" indent="0">
              <a:buNone/>
              <a:defRPr sz="3467"/>
            </a:lvl4pPr>
            <a:lvl5pPr marL="3169859" indent="0">
              <a:buNone/>
              <a:defRPr sz="3467"/>
            </a:lvl5pPr>
            <a:lvl6pPr marL="3962324" indent="0">
              <a:buNone/>
              <a:defRPr sz="3467"/>
            </a:lvl6pPr>
            <a:lvl7pPr marL="4754789" indent="0">
              <a:buNone/>
              <a:defRPr sz="3467"/>
            </a:lvl7pPr>
            <a:lvl8pPr marL="5547253" indent="0">
              <a:buNone/>
              <a:defRPr sz="3467"/>
            </a:lvl8pPr>
            <a:lvl9pPr marL="6339718" indent="0">
              <a:buNone/>
              <a:defRPr sz="3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566160"/>
            <a:ext cx="7372944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632884"/>
            <a:ext cx="19716750" cy="2297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3164417"/>
            <a:ext cx="19716750" cy="754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11017674"/>
            <a:ext cx="51435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DB396-7783-4489-BD58-8D32EB60F54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11017674"/>
            <a:ext cx="771525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11017674"/>
            <a:ext cx="51435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7728-48D4-4E2B-A951-590BEAB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3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584930" rtl="0" eaLnBrk="1" latinLnBrk="0" hangingPunct="1">
        <a:lnSpc>
          <a:spcPct val="90000"/>
        </a:lnSpc>
        <a:spcBef>
          <a:spcPct val="0"/>
        </a:spcBef>
        <a:buNone/>
        <a:defRPr sz="76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232" indent="-396232" algn="l" defTabSz="1584930" rtl="0" eaLnBrk="1" latinLnBrk="0" hangingPunct="1">
        <a:lnSpc>
          <a:spcPct val="90000"/>
        </a:lnSpc>
        <a:spcBef>
          <a:spcPts val="1733"/>
        </a:spcBef>
        <a:buFont typeface="Arial" panose="020B0604020202020204" pitchFamily="34" charset="0"/>
        <a:buChar char="•"/>
        <a:defRPr sz="4853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4160" kern="1200">
          <a:solidFill>
            <a:schemeClr val="tx1"/>
          </a:solidFill>
          <a:latin typeface="+mn-lt"/>
          <a:ea typeface="+mn-ea"/>
          <a:cs typeface="+mn-cs"/>
        </a:defRPr>
      </a:lvl2pPr>
      <a:lvl3pPr marL="1981162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77362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56609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435855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515102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94348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735950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92465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58493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37739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16985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396232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8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547253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339718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1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12.wdp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9.wdp"/><Relationship Id="rId5" Type="http://schemas.microsoft.com/office/2007/relationships/hdphoto" Target="../media/hdphoto11.wdp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7.png"/><Relationship Id="rId10" Type="http://schemas.microsoft.com/office/2007/relationships/hdphoto" Target="../media/hdphoto14.wdp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openxmlformats.org/officeDocument/2006/relationships/image" Target="../media/image8.jp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-14345" r="2522" b="4365"/>
          <a:stretch/>
        </p:blipFill>
        <p:spPr>
          <a:xfrm>
            <a:off x="986589" y="9529011"/>
            <a:ext cx="21440273" cy="166035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687437" y="1450839"/>
            <a:ext cx="13485125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ENGLISH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44" y="2927642"/>
            <a:ext cx="11622504" cy="5712354"/>
          </a:xfrm>
          <a:prstGeom prst="roundRect">
            <a:avLst>
              <a:gd name="adj" fmla="val 236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96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6657" r="6472" b="6655"/>
          <a:stretch/>
        </p:blipFill>
        <p:spPr>
          <a:xfrm>
            <a:off x="987705" y="3475183"/>
            <a:ext cx="4182633" cy="3355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26" y="3379607"/>
            <a:ext cx="3856093" cy="3307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00" l="12200" r="8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1" r="11726"/>
          <a:stretch/>
        </p:blipFill>
        <p:spPr>
          <a:xfrm>
            <a:off x="13041169" y="3379607"/>
            <a:ext cx="3695672" cy="37790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71" l="29883" r="70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0757"/>
          <a:stretch/>
        </p:blipFill>
        <p:spPr>
          <a:xfrm>
            <a:off x="18004056" y="3327207"/>
            <a:ext cx="2889003" cy="4277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7289" y="664484"/>
            <a:ext cx="13246767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the pictures at a glance.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6452" y="7263342"/>
            <a:ext cx="2285999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8637" y="7252111"/>
            <a:ext cx="1913020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34695" y="7372356"/>
            <a:ext cx="3886198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Tubewell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42934" y="7363238"/>
            <a:ext cx="2731167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Kitten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013032" y="619268"/>
            <a:ext cx="7531769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5728"/>
            <a:ext cx="22859999" cy="1048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3809" t="13809" r="33782" b="9852"/>
          <a:stretch/>
        </p:blipFill>
        <p:spPr>
          <a:xfrm>
            <a:off x="12401854" y="2552109"/>
            <a:ext cx="6150841" cy="6924509"/>
          </a:xfrm>
          <a:prstGeom prst="rect">
            <a:avLst/>
          </a:prstGeom>
          <a:ln w="571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6" b="19182"/>
          <a:stretch/>
        </p:blipFill>
        <p:spPr>
          <a:xfrm>
            <a:off x="2846177" y="2821043"/>
            <a:ext cx="5132163" cy="5972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9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4" y="10151840"/>
            <a:ext cx="22859999" cy="104862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66" l="366" r="91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2450" r="23504" b="6080"/>
          <a:stretch/>
        </p:blipFill>
        <p:spPr>
          <a:xfrm>
            <a:off x="19491159" y="544764"/>
            <a:ext cx="2745323" cy="32028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8746959" y="409070"/>
            <a:ext cx="5630779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Indiviual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66" l="366" r="91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2450" r="23504" b="6080"/>
          <a:stretch/>
        </p:blipFill>
        <p:spPr>
          <a:xfrm flipH="1">
            <a:off x="819213" y="544764"/>
            <a:ext cx="2814326" cy="32028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6657" r="6472" b="6655"/>
          <a:stretch/>
        </p:blipFill>
        <p:spPr>
          <a:xfrm>
            <a:off x="7432726" y="2826847"/>
            <a:ext cx="2897460" cy="23246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685" y="2843493"/>
            <a:ext cx="2671255" cy="2291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12200" r="8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1" r="11726"/>
          <a:stretch/>
        </p:blipFill>
        <p:spPr>
          <a:xfrm>
            <a:off x="7601393" y="6641588"/>
            <a:ext cx="2560125" cy="26179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271" l="29883" r="70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0757"/>
          <a:stretch/>
        </p:blipFill>
        <p:spPr>
          <a:xfrm>
            <a:off x="14980107" y="6333330"/>
            <a:ext cx="2001317" cy="2962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5050257" y="1606316"/>
            <a:ext cx="13457318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the pictures and say the words.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80685" y="4657620"/>
            <a:ext cx="1732547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45978" y="4537995"/>
            <a:ext cx="1668844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2726" y="8978360"/>
            <a:ext cx="3252326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tubewell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645978" y="8779148"/>
            <a:ext cx="2335446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kitten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6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013032" y="654308"/>
            <a:ext cx="7531769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3809" t="13809" r="33782" b="9852"/>
          <a:stretch/>
        </p:blipFill>
        <p:spPr>
          <a:xfrm>
            <a:off x="3286896" y="2451264"/>
            <a:ext cx="6150841" cy="6924509"/>
          </a:xfrm>
          <a:prstGeom prst="rect">
            <a:avLst/>
          </a:prstGeom>
          <a:ln w="571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031" y="2774030"/>
            <a:ext cx="8127331" cy="5306945"/>
          </a:xfrm>
          <a:prstGeom prst="roundRect">
            <a:avLst>
              <a:gd name="adj" fmla="val 375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736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A9E6DE2-18FF-4B34-8A34-650122610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93" b="94922" l="13763" r="35066"/>
                    </a14:imgEffect>
                  </a14:imgLayer>
                </a14:imgProps>
              </a:ext>
            </a:extLst>
          </a:blip>
          <a:srcRect l="15143" t="53431" r="67974" b="12290"/>
          <a:stretch/>
        </p:blipFill>
        <p:spPr>
          <a:xfrm flipH="1">
            <a:off x="16954993" y="5141681"/>
            <a:ext cx="3258058" cy="2957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37EF81-FECC-4859-B8FB-E95AA23EC1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198" b="97526" l="7321" r="27672"/>
                    </a14:imgEffect>
                  </a14:imgLayer>
                </a14:imgProps>
              </a:ext>
            </a:extLst>
          </a:blip>
          <a:srcRect l="9605" t="43628" r="72511" b="7814"/>
          <a:stretch/>
        </p:blipFill>
        <p:spPr>
          <a:xfrm>
            <a:off x="2053521" y="4587939"/>
            <a:ext cx="2826076" cy="34930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26742" y="469231"/>
            <a:ext cx="4054641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3040133" y="4838873"/>
            <a:ext cx="3546473" cy="3506797"/>
          </a:xfrm>
          <a:prstGeom prst="wedgeRectCallout">
            <a:avLst>
              <a:gd name="adj1" fmla="val 51141"/>
              <a:gd name="adj2" fmla="val 9799"/>
            </a:avLst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6657" r="6472" b="6655"/>
          <a:stretch/>
        </p:blipFill>
        <p:spPr>
          <a:xfrm flipH="1">
            <a:off x="13040133" y="5034879"/>
            <a:ext cx="3305842" cy="304609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5208883" y="5808256"/>
            <a:ext cx="3224463" cy="2098446"/>
          </a:xfrm>
          <a:prstGeom prst="wedgeEllipseCallout">
            <a:avLst>
              <a:gd name="adj1" fmla="val -79023"/>
              <a:gd name="adj2" fmla="val -29226"/>
            </a:avLst>
          </a:prstGeom>
          <a:noFill/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208883" y="5808256"/>
            <a:ext cx="3224463" cy="2098446"/>
          </a:xfrm>
          <a:prstGeom prst="wedgeEllipseCallout">
            <a:avLst>
              <a:gd name="adj1" fmla="val -79023"/>
              <a:gd name="adj2" fmla="val -29226"/>
            </a:avLst>
          </a:prstGeom>
          <a:noFill/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838" y="5103569"/>
            <a:ext cx="3262390" cy="3055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-14345" r="2522" b="4365"/>
          <a:stretch/>
        </p:blipFill>
        <p:spPr>
          <a:xfrm>
            <a:off x="986589" y="9529011"/>
            <a:ext cx="21440273" cy="166035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358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A9E6DE2-18FF-4B34-8A34-650122610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93" b="94922" l="13763" r="35066"/>
                    </a14:imgEffect>
                  </a14:imgLayer>
                </a14:imgProps>
              </a:ext>
            </a:extLst>
          </a:blip>
          <a:srcRect l="15143" t="53431" r="67974" b="12290"/>
          <a:stretch/>
        </p:blipFill>
        <p:spPr>
          <a:xfrm flipH="1">
            <a:off x="16909062" y="5076608"/>
            <a:ext cx="3258058" cy="2957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37EF81-FECC-4859-B8FB-E95AA23EC1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198" b="97526" l="7321" r="27672"/>
                    </a14:imgEffect>
                  </a14:imgLayer>
                </a14:imgProps>
              </a:ext>
            </a:extLst>
          </a:blip>
          <a:srcRect l="9605" t="43628" r="72511" b="7814"/>
          <a:stretch/>
        </p:blipFill>
        <p:spPr>
          <a:xfrm>
            <a:off x="2053521" y="4587939"/>
            <a:ext cx="2826076" cy="34930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26742" y="469231"/>
            <a:ext cx="4054641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1786433" y="6619328"/>
            <a:ext cx="4033589" cy="2098446"/>
          </a:xfrm>
          <a:prstGeom prst="wedgeEllipseCallout">
            <a:avLst>
              <a:gd name="adj1" fmla="val 84437"/>
              <a:gd name="adj2" fmla="val -49867"/>
            </a:avLst>
          </a:prstGeom>
          <a:noFill/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kitten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0900611" y="6361544"/>
            <a:ext cx="5805235" cy="2614014"/>
          </a:xfrm>
          <a:prstGeom prst="wedgeEllipseCallout">
            <a:avLst>
              <a:gd name="adj1" fmla="val 63516"/>
              <a:gd name="adj2" fmla="val -45055"/>
            </a:avLst>
          </a:prstGeom>
          <a:noFill/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tubewell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242761" y="4832448"/>
            <a:ext cx="3221455" cy="3513223"/>
          </a:xfrm>
          <a:prstGeom prst="frame">
            <a:avLst>
              <a:gd name="adj1" fmla="val 7095"/>
            </a:avLst>
          </a:prstGeom>
          <a:solidFill>
            <a:schemeClr val="accent3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00" l="12200" r="8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1" r="11726"/>
          <a:stretch/>
        </p:blipFill>
        <p:spPr>
          <a:xfrm>
            <a:off x="5414941" y="5076608"/>
            <a:ext cx="3049275" cy="30662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71" l="29883" r="70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0757"/>
          <a:stretch/>
        </p:blipFill>
        <p:spPr>
          <a:xfrm>
            <a:off x="5408192" y="5055945"/>
            <a:ext cx="2790597" cy="30662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-14345" r="2522" b="4365"/>
          <a:stretch/>
        </p:blipFill>
        <p:spPr>
          <a:xfrm>
            <a:off x="986589" y="9529011"/>
            <a:ext cx="21440273" cy="166035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511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9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-14345" r="2522" b="4365"/>
          <a:stretch/>
        </p:blipFill>
        <p:spPr>
          <a:xfrm>
            <a:off x="986589" y="9529011"/>
            <a:ext cx="21440273" cy="166035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7902989" y="347134"/>
            <a:ext cx="4523873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19" b="87240" l="46340" r="63031"/>
                    </a14:imgEffect>
                  </a14:imgLayer>
                </a14:imgProps>
              </a:ext>
            </a:extLst>
          </a:blip>
          <a:srcRect l="45418" t="59451" r="36948" b="15848"/>
          <a:stretch/>
        </p:blipFill>
        <p:spPr>
          <a:xfrm>
            <a:off x="3462393" y="1560868"/>
            <a:ext cx="2706031" cy="207693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89" b="87500" l="70644" r="85871"/>
                    </a14:imgEffect>
                  </a14:imgLayer>
                </a14:imgProps>
              </a:ext>
            </a:extLst>
          </a:blip>
          <a:srcRect l="73471" t="62263" r="18288" b="18352"/>
          <a:stretch/>
        </p:blipFill>
        <p:spPr>
          <a:xfrm flipH="1">
            <a:off x="3527526" y="8072156"/>
            <a:ext cx="2706030" cy="208816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92" y="3970185"/>
            <a:ext cx="2692932" cy="170871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896" b="79948" l="70791" r="84334"/>
                    </a14:imgEffect>
                  </a14:imgLayer>
                </a14:imgProps>
              </a:ext>
            </a:extLst>
          </a:blip>
          <a:srcRect l="70070" t="58702" r="14694" b="19197"/>
          <a:stretch/>
        </p:blipFill>
        <p:spPr>
          <a:xfrm>
            <a:off x="3475493" y="5943599"/>
            <a:ext cx="2706030" cy="177439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475494" y="436785"/>
            <a:ext cx="11999790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to the correct pictures.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4424" y="1840612"/>
            <a:ext cx="3814984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tubewell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4424" y="4164395"/>
            <a:ext cx="2490310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kitten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94364" y="6445386"/>
            <a:ext cx="1767389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94364" y="8326910"/>
            <a:ext cx="1767389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3777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5214E-6 L -0.28479 0.369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3" y="18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57265E-6 L -0.26451 0.356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17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2393E-6 L -0.25639 -0.387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9" y="-19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2906E-6 L -0.24931 -0.342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-14345" r="2522" b="4365"/>
          <a:stretch/>
        </p:blipFill>
        <p:spPr>
          <a:xfrm>
            <a:off x="986589" y="9529011"/>
            <a:ext cx="21440273" cy="166035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-72187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710864" y="409070"/>
            <a:ext cx="4681306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467" y="8134170"/>
            <a:ext cx="14558207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all the things in your house.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044085" y="2035630"/>
            <a:ext cx="6431282" cy="5199590"/>
            <a:chOff x="7044085" y="2035630"/>
            <a:chExt cx="6431282" cy="519959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085" y="2035630"/>
              <a:ext cx="3810000" cy="467677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8710864" y="2536530"/>
              <a:ext cx="4764503" cy="4698690"/>
              <a:chOff x="7904747" y="2230434"/>
              <a:chExt cx="5101389" cy="533990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8422105" y="4860758"/>
                <a:ext cx="4066674" cy="270958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>
                <a:off x="7904747" y="2230434"/>
                <a:ext cx="5101389" cy="266145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106526" y="5913519"/>
                <a:ext cx="649706" cy="11129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807111" y="5913519"/>
                <a:ext cx="697835" cy="6316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189364" y="5913520"/>
                <a:ext cx="697835" cy="6316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35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1" y="10181921"/>
            <a:ext cx="21945602" cy="104862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3776" r="4605" b="17277"/>
          <a:stretch/>
        </p:blipFill>
        <p:spPr>
          <a:xfrm>
            <a:off x="5691857" y="2103045"/>
            <a:ext cx="11156671" cy="6138377"/>
          </a:xfrm>
          <a:prstGeom prst="roundRect">
            <a:avLst>
              <a:gd name="adj" fmla="val 50000"/>
            </a:avLst>
          </a:prstGeom>
          <a:ln w="57150">
            <a:solidFill>
              <a:srgbClr val="E64AD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518358" y="8586479"/>
            <a:ext cx="5678905" cy="18620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you!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A9D74A-64B3-4B70-9E8E-1543AA2A394F}"/>
              </a:ext>
            </a:extLst>
          </p:cNvPr>
          <p:cNvGrpSpPr/>
          <p:nvPr/>
        </p:nvGrpSpPr>
        <p:grpSpPr>
          <a:xfrm>
            <a:off x="2237874" y="1290922"/>
            <a:ext cx="4528961" cy="4448140"/>
            <a:chOff x="1344706" y="2483899"/>
            <a:chExt cx="6027812" cy="602781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BAD918-D5CD-46ED-B175-5ABEAB3BB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7778" l="0" r="98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06" y="2483899"/>
              <a:ext cx="6027812" cy="60278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CE178B-EA4F-442F-810B-A2FDC4BE0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761" y="3307976"/>
              <a:ext cx="4271509" cy="4491318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112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100000" l="30800" r="6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37" r="33832"/>
          <a:stretch/>
        </p:blipFill>
        <p:spPr>
          <a:xfrm>
            <a:off x="11172755" y="881898"/>
            <a:ext cx="1799429" cy="102749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890BD0-6201-422B-B85E-D7D0821181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585" t="20177" r="35947" b="22719"/>
          <a:stretch/>
        </p:blipFill>
        <p:spPr>
          <a:xfrm>
            <a:off x="17181276" y="1954248"/>
            <a:ext cx="3363241" cy="3440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341161" y="5943599"/>
            <a:ext cx="8570553" cy="378565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Hosneara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Head Teacher</a:t>
            </a:r>
          </a:p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Sholotaka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Gangni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Meherpur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61203" y="6331904"/>
            <a:ext cx="5419702" cy="313932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Sub: English</a:t>
            </a:r>
          </a:p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5728"/>
            <a:ext cx="22859999" cy="10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74169" y="724357"/>
            <a:ext cx="13956633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understand by this picture?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5728"/>
            <a:ext cx="22859999" cy="10486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87191" y="2462896"/>
            <a:ext cx="10130588" cy="5659168"/>
            <a:chOff x="5631916" y="2526549"/>
            <a:chExt cx="10130588" cy="5659168"/>
          </a:xfrm>
        </p:grpSpPr>
        <p:grpSp>
          <p:nvGrpSpPr>
            <p:cNvPr id="18" name="Group 17"/>
            <p:cNvGrpSpPr/>
            <p:nvPr/>
          </p:nvGrpSpPr>
          <p:grpSpPr>
            <a:xfrm>
              <a:off x="5631916" y="2526549"/>
              <a:ext cx="10130588" cy="5659168"/>
              <a:chOff x="3286896" y="1353549"/>
              <a:chExt cx="15129601" cy="918009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6896" y="1353549"/>
                <a:ext cx="15129601" cy="918009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934" b="99235" l="15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3" t="3277" r="12986" b="1342"/>
              <a:stretch/>
            </p:blipFill>
            <p:spPr>
              <a:xfrm>
                <a:off x="8736086" y="5095202"/>
                <a:ext cx="1952195" cy="155101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0114" b="95682" l="5682" r="472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5" t="30392" r="53199" b="3974"/>
              <a:stretch/>
            </p:blipFill>
            <p:spPr>
              <a:xfrm>
                <a:off x="3633538" y="6545178"/>
                <a:ext cx="1149656" cy="1227221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4141" b="66016" l="34334" r="46925"/>
                      </a14:imgEffect>
                    </a14:imgLayer>
                  </a14:imgProps>
                </a:ext>
              </a:extLst>
            </a:blip>
            <a:srcRect l="34118" t="44924" r="52570" b="34728"/>
            <a:stretch/>
          </p:blipFill>
          <p:spPr>
            <a:xfrm>
              <a:off x="10587789" y="5035248"/>
              <a:ext cx="1754668" cy="150804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855243" y="8435446"/>
            <a:ext cx="3200400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village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A0077D-B8AF-43E5-B0D5-8BE9D986CA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5700" l="1000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1" t="20146" r="20482" b="16497"/>
          <a:stretch/>
        </p:blipFill>
        <p:spPr>
          <a:xfrm>
            <a:off x="2640581" y="1398654"/>
            <a:ext cx="10139082" cy="8687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67988" y="2169217"/>
            <a:ext cx="5981815" cy="34163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  <a:p>
            <a:endParaRPr lang="en-US" sz="7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village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546" y="1408528"/>
            <a:ext cx="6988223" cy="530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5728"/>
            <a:ext cx="22859999" cy="10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-14345" r="2522" b="4365"/>
          <a:stretch/>
        </p:blipFill>
        <p:spPr>
          <a:xfrm>
            <a:off x="986589" y="9529011"/>
            <a:ext cx="21440273" cy="166035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743200" y="758342"/>
            <a:ext cx="17421726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outcomes: Students will be able to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0085" y="2708674"/>
            <a:ext cx="18095494" cy="65556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words.</a:t>
            </a:r>
          </a:p>
          <a:p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6657" r="6472" b="6655"/>
          <a:stretch/>
        </p:blipFill>
        <p:spPr>
          <a:xfrm>
            <a:off x="6364707" y="1642788"/>
            <a:ext cx="8398042" cy="6737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7074" y="774263"/>
            <a:ext cx="5727031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0001" y="8500784"/>
            <a:ext cx="2285999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5728"/>
            <a:ext cx="22859999" cy="10486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839581" y="4061717"/>
            <a:ext cx="1419720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8" y="2279624"/>
            <a:ext cx="6459920" cy="5541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4877" y="531966"/>
            <a:ext cx="5727031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7251" y="8575397"/>
            <a:ext cx="1913020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5728"/>
            <a:ext cx="22859999" cy="10486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866402" y="5087235"/>
            <a:ext cx="6075943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বালতি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0" l="12200" r="8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1" r="11726"/>
          <a:stretch/>
        </p:blipFill>
        <p:spPr>
          <a:xfrm>
            <a:off x="7928814" y="2179127"/>
            <a:ext cx="4740442" cy="635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435519" y="693934"/>
            <a:ext cx="5727031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7490" y="8793823"/>
            <a:ext cx="3886198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Tubewell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5728"/>
            <a:ext cx="22859999" cy="10486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281493" y="5698875"/>
            <a:ext cx="2177711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"/>
            <a:ext cx="22860000" cy="11887201"/>
            <a:chOff x="0" y="-1"/>
            <a:chExt cx="22860000" cy="118872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 flipV="1">
              <a:off x="19216908" y="707387"/>
              <a:ext cx="3917343" cy="2502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H="1">
              <a:off x="50602" y="478781"/>
              <a:ext cx="3917343" cy="324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 flipV="1">
              <a:off x="19470989" y="8630537"/>
              <a:ext cx="3336993" cy="2767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70" b="86408" l="24000" r="81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2" t="13910" r="18421" b="14611"/>
            <a:stretch/>
          </p:blipFill>
          <p:spPr>
            <a:xfrm rot="5400000">
              <a:off x="143394" y="8683539"/>
              <a:ext cx="3481369" cy="28056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22860000" cy="11887200"/>
              <a:chOff x="0" y="0"/>
              <a:chExt cx="22860000" cy="118872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22860000" cy="11887200"/>
              </a:xfrm>
              <a:prstGeom prst="frame">
                <a:avLst>
                  <a:gd name="adj1" fmla="val 2176"/>
                </a:avLst>
              </a:prstGeom>
              <a:solidFill>
                <a:srgbClr val="E64A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Frame 2"/>
              <p:cNvSpPr/>
              <p:nvPr/>
            </p:nvSpPr>
            <p:spPr>
              <a:xfrm>
                <a:off x="240631" y="204535"/>
                <a:ext cx="22426864" cy="11417969"/>
              </a:xfrm>
              <a:prstGeom prst="frame">
                <a:avLst>
                  <a:gd name="adj1" fmla="val 1938"/>
                </a:avLst>
              </a:prstGeom>
              <a:solidFill>
                <a:srgbClr val="68E6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481263" y="469231"/>
                <a:ext cx="21945600" cy="10948737"/>
              </a:xfrm>
              <a:prstGeom prst="frame">
                <a:avLst>
                  <a:gd name="adj1" fmla="val 1511"/>
                </a:avLst>
              </a:prstGeom>
              <a:solidFill>
                <a:srgbClr val="DEED4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271" l="29883" r="70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0757"/>
          <a:stretch/>
        </p:blipFill>
        <p:spPr>
          <a:xfrm>
            <a:off x="8277725" y="2618636"/>
            <a:ext cx="3705727" cy="548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8022" y="607944"/>
            <a:ext cx="5727031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7354" y="8650703"/>
            <a:ext cx="2731167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Kitten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5728"/>
            <a:ext cx="22859999" cy="10486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86171" y="5781169"/>
            <a:ext cx="3367702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বিড়ালছানা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172</Words>
  <Application>Microsoft Office PowerPoint</Application>
  <PresentationFormat>Custom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Rony computer</dc:creator>
  <cp:lastModifiedBy>Rony computer</cp:lastModifiedBy>
  <cp:revision>45</cp:revision>
  <dcterms:created xsi:type="dcterms:W3CDTF">2021-04-05T10:46:15Z</dcterms:created>
  <dcterms:modified xsi:type="dcterms:W3CDTF">2021-04-06T17:09:09Z</dcterms:modified>
</cp:coreProperties>
</file>