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DA9A14-D675-4191-AE85-EF66EE760CBF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5970EB-2DB2-4846-99C6-ECC0A9ADFBDE}">
      <dgm:prSet phldrT="[Text]" custT="1"/>
      <dgm:spPr>
        <a:solidFill>
          <a:srgbClr val="002060"/>
        </a:solidFill>
      </dgm:spPr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ম্যালেরিয়া পরজীবীর জীবনচক্র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85054510-48AD-4E62-872E-9C3FEFB6E693}" type="parTrans" cxnId="{777A6135-6933-460C-95FF-F3E49C5601D6}">
      <dgm:prSet/>
      <dgm:spPr/>
      <dgm:t>
        <a:bodyPr/>
        <a:lstStyle/>
        <a:p>
          <a:endParaRPr lang="en-US"/>
        </a:p>
      </dgm:t>
    </dgm:pt>
    <dgm:pt modelId="{02852912-5654-4EF3-A91A-034AD0AC8E21}" type="sibTrans" cxnId="{777A6135-6933-460C-95FF-F3E49C5601D6}">
      <dgm:prSet/>
      <dgm:spPr/>
      <dgm:t>
        <a:bodyPr/>
        <a:lstStyle/>
        <a:p>
          <a:endParaRPr lang="en-US"/>
        </a:p>
      </dgm:t>
    </dgm:pt>
    <dgm:pt modelId="{6A259922-B22D-4207-9177-A3D1BACC509F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মানব দেহে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D07119AB-2B1D-4BB4-8BCF-ABA1CDF0503F}" type="parTrans" cxnId="{4EB6B1D1-9A19-4F0A-BBB4-D9A47BC5AAD8}">
      <dgm:prSet/>
      <dgm:spPr/>
      <dgm:t>
        <a:bodyPr/>
        <a:lstStyle/>
        <a:p>
          <a:endParaRPr lang="en-US"/>
        </a:p>
      </dgm:t>
    </dgm:pt>
    <dgm:pt modelId="{E6A0764D-1C66-4C05-8FE3-1F8B3FCD6686}" type="sibTrans" cxnId="{4EB6B1D1-9A19-4F0A-BBB4-D9A47BC5AAD8}">
      <dgm:prSet/>
      <dgm:spPr/>
      <dgm:t>
        <a:bodyPr/>
        <a:lstStyle/>
        <a:p>
          <a:endParaRPr lang="en-US"/>
        </a:p>
      </dgm:t>
    </dgm:pt>
    <dgm:pt modelId="{1C5E3603-CBE2-44CE-9957-D260BFE395C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হেপাটিক সাইজোগনি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925CFD43-E6E0-4A24-992A-FA71899EFA4F}" type="parTrans" cxnId="{79E57C7F-17F4-4A65-A578-C28F9E495CE2}">
      <dgm:prSet/>
      <dgm:spPr/>
      <dgm:t>
        <a:bodyPr/>
        <a:lstStyle/>
        <a:p>
          <a:endParaRPr lang="en-US"/>
        </a:p>
      </dgm:t>
    </dgm:pt>
    <dgm:pt modelId="{0BED741B-6A90-4EE2-AD67-3900DC27EF76}" type="sibTrans" cxnId="{79E57C7F-17F4-4A65-A578-C28F9E495CE2}">
      <dgm:prSet/>
      <dgm:spPr/>
      <dgm:t>
        <a:bodyPr/>
        <a:lstStyle/>
        <a:p>
          <a:endParaRPr lang="en-US"/>
        </a:p>
      </dgm:t>
    </dgm:pt>
    <dgm:pt modelId="{AA20D387-F109-4EA6-A8C9-CE7C15A1B650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এরিথ্রোসাইটিক সাইজোগনি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8AD371B6-A376-4635-8E73-A95F2AE234A9}" type="parTrans" cxnId="{138C0216-CBB8-4D05-99E8-FD204B3D75A0}">
      <dgm:prSet/>
      <dgm:spPr/>
      <dgm:t>
        <a:bodyPr/>
        <a:lstStyle/>
        <a:p>
          <a:endParaRPr lang="en-US"/>
        </a:p>
      </dgm:t>
    </dgm:pt>
    <dgm:pt modelId="{DA0BAEDE-0DE7-4C06-97DB-EBB6396FC0AF}" type="sibTrans" cxnId="{138C0216-CBB8-4D05-99E8-FD204B3D75A0}">
      <dgm:prSet/>
      <dgm:spPr/>
      <dgm:t>
        <a:bodyPr/>
        <a:lstStyle/>
        <a:p>
          <a:endParaRPr lang="en-US"/>
        </a:p>
      </dgm:t>
    </dgm:pt>
    <dgm:pt modelId="{6D573E5E-1226-4CC6-9654-57328C9DE2CD}">
      <dgm:prSet phldrT="[Tex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মশকীর দেহে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8293E0BE-9C04-4139-B91A-E41A55FC7F2D}" type="parTrans" cxnId="{5BF37D58-3BEC-4955-A9C7-75464A34256B}">
      <dgm:prSet/>
      <dgm:spPr/>
      <dgm:t>
        <a:bodyPr/>
        <a:lstStyle/>
        <a:p>
          <a:endParaRPr lang="en-US"/>
        </a:p>
      </dgm:t>
    </dgm:pt>
    <dgm:pt modelId="{D265C79F-41E3-45BC-B6A0-255187E74399}" type="sibTrans" cxnId="{5BF37D58-3BEC-4955-A9C7-75464A34256B}">
      <dgm:prSet/>
      <dgm:spPr/>
      <dgm:t>
        <a:bodyPr/>
        <a:lstStyle/>
        <a:p>
          <a:endParaRPr lang="en-US"/>
        </a:p>
      </dgm:t>
    </dgm:pt>
    <dgm:pt modelId="{F8E2F942-D6F6-4ABD-813D-81C400DBC4A4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গ্যামিটোগনি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5E23EC06-0D4C-450D-8525-FF2FB70C391C}" type="parTrans" cxnId="{C971D4B8-163E-4FC8-B3D7-638D6BA3E32B}">
      <dgm:prSet/>
      <dgm:spPr/>
      <dgm:t>
        <a:bodyPr/>
        <a:lstStyle/>
        <a:p>
          <a:endParaRPr lang="en-US"/>
        </a:p>
      </dgm:t>
    </dgm:pt>
    <dgm:pt modelId="{150F7811-E6DD-4AC9-960D-C37F4B70119A}" type="sibTrans" cxnId="{C971D4B8-163E-4FC8-B3D7-638D6BA3E32B}">
      <dgm:prSet/>
      <dgm:spPr/>
      <dgm:t>
        <a:bodyPr/>
        <a:lstStyle/>
        <a:p>
          <a:endParaRPr lang="en-US"/>
        </a:p>
      </dgm:t>
    </dgm:pt>
    <dgm:pt modelId="{C426307C-E670-4953-A90C-3E5501A51EE6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স্পোরোগনি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178AA091-6390-4174-8DDB-7D578B5389AD}" type="parTrans" cxnId="{D04FDAFE-1062-4F64-BD6D-EA46D8384ED6}">
      <dgm:prSet/>
      <dgm:spPr/>
      <dgm:t>
        <a:bodyPr/>
        <a:lstStyle/>
        <a:p>
          <a:endParaRPr lang="en-US"/>
        </a:p>
      </dgm:t>
    </dgm:pt>
    <dgm:pt modelId="{B59F5DF8-95A3-4805-954A-95814F43B372}" type="sibTrans" cxnId="{D04FDAFE-1062-4F64-BD6D-EA46D8384ED6}">
      <dgm:prSet/>
      <dgm:spPr/>
      <dgm:t>
        <a:bodyPr/>
        <a:lstStyle/>
        <a:p>
          <a:endParaRPr lang="en-US"/>
        </a:p>
      </dgm:t>
    </dgm:pt>
    <dgm:pt modelId="{CCA57BBD-3AA0-4CBA-9402-5041DC28B816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প্রিএরিথ্রোসাইটিক সাইজোগনি</a:t>
          </a:r>
        </a:p>
      </dgm:t>
    </dgm:pt>
    <dgm:pt modelId="{B2BCCC2B-D3FA-4FEA-8037-ADDF24F4A1ED}" type="parTrans" cxnId="{9B71D226-AFF0-458D-B21A-F7D49E3668ED}">
      <dgm:prSet/>
      <dgm:spPr/>
      <dgm:t>
        <a:bodyPr/>
        <a:lstStyle/>
        <a:p>
          <a:endParaRPr lang="en-US"/>
        </a:p>
      </dgm:t>
    </dgm:pt>
    <dgm:pt modelId="{ECD2DAC7-DD40-4659-B76E-F9214F970AD5}" type="sibTrans" cxnId="{9B71D226-AFF0-458D-B21A-F7D49E3668ED}">
      <dgm:prSet/>
      <dgm:spPr/>
      <dgm:t>
        <a:bodyPr/>
        <a:lstStyle/>
        <a:p>
          <a:endParaRPr lang="en-US"/>
        </a:p>
      </dgm:t>
    </dgm:pt>
    <dgm:pt modelId="{F6E7191D-C304-4C99-A4D8-A9029855D24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এক্সোএরিথ্রোসাইটিক সাইজোগনি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EDF2C543-AC5D-443C-A705-F37B275269F3}" type="parTrans" cxnId="{79C63CE9-3D03-431F-BAFB-7A7A1C78ECB0}">
      <dgm:prSet/>
      <dgm:spPr/>
      <dgm:t>
        <a:bodyPr/>
        <a:lstStyle/>
        <a:p>
          <a:endParaRPr lang="en-US"/>
        </a:p>
      </dgm:t>
    </dgm:pt>
    <dgm:pt modelId="{456FD2FA-44A0-4FAC-A798-CFBD709E9258}" type="sibTrans" cxnId="{79C63CE9-3D03-431F-BAFB-7A7A1C78ECB0}">
      <dgm:prSet/>
      <dgm:spPr/>
      <dgm:t>
        <a:bodyPr/>
        <a:lstStyle/>
        <a:p>
          <a:endParaRPr lang="en-US"/>
        </a:p>
      </dgm:t>
    </dgm:pt>
    <dgm:pt modelId="{B32EDEFE-555F-40D5-B596-C4CCA920CC84}" type="pres">
      <dgm:prSet presAssocID="{77DA9A14-D675-4191-AE85-EF66EE760C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7375E6-7C02-42E1-AD85-9FA23EC657CB}" type="pres">
      <dgm:prSet presAssocID="{0B5970EB-2DB2-4846-99C6-ECC0A9ADFBDE}" presName="vertOne" presStyleCnt="0"/>
      <dgm:spPr/>
    </dgm:pt>
    <dgm:pt modelId="{992ECEAA-8788-4B4E-85C2-B0281931E4BD}" type="pres">
      <dgm:prSet presAssocID="{0B5970EB-2DB2-4846-99C6-ECC0A9ADFBDE}" presName="txOne" presStyleLbl="node0" presStyleIdx="0" presStyleCnt="1" custLinFactNeighborX="-25" custLinFactNeighborY="546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910EF6-1ABB-44B9-B124-4895147ACB18}" type="pres">
      <dgm:prSet presAssocID="{0B5970EB-2DB2-4846-99C6-ECC0A9ADFBDE}" presName="parTransOne" presStyleCnt="0"/>
      <dgm:spPr/>
    </dgm:pt>
    <dgm:pt modelId="{0BB9BC5B-51A4-4135-9890-F3D4E3477EEA}" type="pres">
      <dgm:prSet presAssocID="{0B5970EB-2DB2-4846-99C6-ECC0A9ADFBDE}" presName="horzOne" presStyleCnt="0"/>
      <dgm:spPr/>
    </dgm:pt>
    <dgm:pt modelId="{1AE0861D-9909-4E75-B15F-8C843A92BC70}" type="pres">
      <dgm:prSet presAssocID="{6A259922-B22D-4207-9177-A3D1BACC509F}" presName="vertTwo" presStyleCnt="0"/>
      <dgm:spPr/>
    </dgm:pt>
    <dgm:pt modelId="{ED1927AB-CFA4-4222-B247-C79724DC526C}" type="pres">
      <dgm:prSet presAssocID="{6A259922-B22D-4207-9177-A3D1BACC509F}" presName="txTwo" presStyleLbl="node2" presStyleIdx="0" presStyleCnt="2" custScaleX="98210" custScaleY="84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0BD9A5-36D0-4E79-BE9F-C7978452F2D1}" type="pres">
      <dgm:prSet presAssocID="{6A259922-B22D-4207-9177-A3D1BACC509F}" presName="parTransTwo" presStyleCnt="0"/>
      <dgm:spPr/>
    </dgm:pt>
    <dgm:pt modelId="{0743C34F-55D2-4B4C-9DA9-7AB1ADB2748B}" type="pres">
      <dgm:prSet presAssocID="{6A259922-B22D-4207-9177-A3D1BACC509F}" presName="horzTwo" presStyleCnt="0"/>
      <dgm:spPr/>
    </dgm:pt>
    <dgm:pt modelId="{0A82A07D-4DBE-4CDF-879B-80F317660DD8}" type="pres">
      <dgm:prSet presAssocID="{1C5E3603-CBE2-44CE-9957-D260BFE395C5}" presName="vertThree" presStyleCnt="0"/>
      <dgm:spPr/>
    </dgm:pt>
    <dgm:pt modelId="{0EA31565-3F8B-4B10-871E-837949E30C8F}" type="pres">
      <dgm:prSet presAssocID="{1C5E3603-CBE2-44CE-9957-D260BFE395C5}" presName="txThree" presStyleLbl="node3" presStyleIdx="0" presStyleCnt="4" custScaleX="81134" custScaleY="72585" custLinFactNeighborX="-7484" custLinFactNeighborY="25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B0FB27-3484-4BF5-9E17-7111286812E7}" type="pres">
      <dgm:prSet presAssocID="{1C5E3603-CBE2-44CE-9957-D260BFE395C5}" presName="parTransThree" presStyleCnt="0"/>
      <dgm:spPr/>
    </dgm:pt>
    <dgm:pt modelId="{0CD171AD-D5EA-4D3B-A641-8828191FA345}" type="pres">
      <dgm:prSet presAssocID="{1C5E3603-CBE2-44CE-9957-D260BFE395C5}" presName="horzThree" presStyleCnt="0"/>
      <dgm:spPr/>
    </dgm:pt>
    <dgm:pt modelId="{6744E21D-90F6-4ADC-AA89-0647DD79C15B}" type="pres">
      <dgm:prSet presAssocID="{CCA57BBD-3AA0-4CBA-9402-5041DC28B816}" presName="vertFour" presStyleCnt="0">
        <dgm:presLayoutVars>
          <dgm:chPref val="3"/>
        </dgm:presLayoutVars>
      </dgm:prSet>
      <dgm:spPr/>
    </dgm:pt>
    <dgm:pt modelId="{54424F1D-FD37-40B2-B6D6-A40C56CADC2A}" type="pres">
      <dgm:prSet presAssocID="{CCA57BBD-3AA0-4CBA-9402-5041DC28B816}" presName="txFour" presStyleLbl="node4" presStyleIdx="0" presStyleCnt="2" custScaleX="2000000" custScaleY="923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3240CD-6237-474B-A8D3-B810F784C441}" type="pres">
      <dgm:prSet presAssocID="{CCA57BBD-3AA0-4CBA-9402-5041DC28B816}" presName="horzFour" presStyleCnt="0"/>
      <dgm:spPr/>
    </dgm:pt>
    <dgm:pt modelId="{A854B4E2-BA8B-40AE-800E-AA7A1A8BA11F}" type="pres">
      <dgm:prSet presAssocID="{ECD2DAC7-DD40-4659-B76E-F9214F970AD5}" presName="sibSpaceFour" presStyleCnt="0"/>
      <dgm:spPr/>
    </dgm:pt>
    <dgm:pt modelId="{4833CC47-F950-4939-BEFF-3629B4F8CE0B}" type="pres">
      <dgm:prSet presAssocID="{F6E7191D-C304-4C99-A4D8-A9029855D248}" presName="vertFour" presStyleCnt="0">
        <dgm:presLayoutVars>
          <dgm:chPref val="3"/>
        </dgm:presLayoutVars>
      </dgm:prSet>
      <dgm:spPr/>
    </dgm:pt>
    <dgm:pt modelId="{86E40A56-9532-4732-B941-7CEB44245682}" type="pres">
      <dgm:prSet presAssocID="{F6E7191D-C304-4C99-A4D8-A9029855D248}" presName="txFour" presStyleLbl="node4" presStyleIdx="1" presStyleCnt="2" custScaleX="2000000" custScaleY="90828" custLinFactX="200000" custLinFactNeighborX="285481" custLinFactNeighborY="-2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2FA8A-8A3D-493E-B1F4-A096980CA35C}" type="pres">
      <dgm:prSet presAssocID="{F6E7191D-C304-4C99-A4D8-A9029855D248}" presName="horzFour" presStyleCnt="0"/>
      <dgm:spPr/>
    </dgm:pt>
    <dgm:pt modelId="{E38A0718-F6DE-4F7A-A1AE-58A7268E9AB5}" type="pres">
      <dgm:prSet presAssocID="{0BED741B-6A90-4EE2-AD67-3900DC27EF76}" presName="sibSpaceThree" presStyleCnt="0"/>
      <dgm:spPr/>
    </dgm:pt>
    <dgm:pt modelId="{5AA707A5-9D68-4BA9-ADE0-852E15EB37B5}" type="pres">
      <dgm:prSet presAssocID="{AA20D387-F109-4EA6-A8C9-CE7C15A1B650}" presName="vertThree" presStyleCnt="0"/>
      <dgm:spPr/>
    </dgm:pt>
    <dgm:pt modelId="{DBBF63C6-B47C-450B-99C7-53ACB826513A}" type="pres">
      <dgm:prSet presAssocID="{AA20D387-F109-4EA6-A8C9-CE7C15A1B650}" presName="txThree" presStyleLbl="node3" presStyleIdx="1" presStyleCnt="4" custScaleX="2000000" custScaleY="678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879ED-93BB-4CB8-A649-B3199EB3CCED}" type="pres">
      <dgm:prSet presAssocID="{AA20D387-F109-4EA6-A8C9-CE7C15A1B650}" presName="horzThree" presStyleCnt="0"/>
      <dgm:spPr/>
    </dgm:pt>
    <dgm:pt modelId="{303B0690-E2BF-4F9C-83F4-2523C954B56F}" type="pres">
      <dgm:prSet presAssocID="{E6A0764D-1C66-4C05-8FE3-1F8B3FCD6686}" presName="sibSpaceTwo" presStyleCnt="0"/>
      <dgm:spPr/>
    </dgm:pt>
    <dgm:pt modelId="{5C4E5583-3BAD-4444-8F5C-A06582360527}" type="pres">
      <dgm:prSet presAssocID="{6D573E5E-1226-4CC6-9654-57328C9DE2CD}" presName="vertTwo" presStyleCnt="0"/>
      <dgm:spPr/>
    </dgm:pt>
    <dgm:pt modelId="{FB5635B7-72F8-4C2E-BDFD-B73E6EDB1162}" type="pres">
      <dgm:prSet presAssocID="{6D573E5E-1226-4CC6-9654-57328C9DE2CD}" presName="txTwo" presStyleLbl="node2" presStyleIdx="1" presStyleCnt="2" custScaleX="130014" custScaleY="84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FA82A8-1E70-4F9C-B484-B672DDBE53F6}" type="pres">
      <dgm:prSet presAssocID="{6D573E5E-1226-4CC6-9654-57328C9DE2CD}" presName="parTransTwo" presStyleCnt="0"/>
      <dgm:spPr/>
    </dgm:pt>
    <dgm:pt modelId="{A973618C-DAC0-40DD-A21C-CDCC7C602AC2}" type="pres">
      <dgm:prSet presAssocID="{6D573E5E-1226-4CC6-9654-57328C9DE2CD}" presName="horzTwo" presStyleCnt="0"/>
      <dgm:spPr/>
    </dgm:pt>
    <dgm:pt modelId="{0461B29C-776F-4EBD-AD43-5D385602A894}" type="pres">
      <dgm:prSet presAssocID="{F8E2F942-D6F6-4ABD-813D-81C400DBC4A4}" presName="vertThree" presStyleCnt="0"/>
      <dgm:spPr/>
    </dgm:pt>
    <dgm:pt modelId="{4EEB6EAD-6463-412E-B2B5-BB7EB67EF60A}" type="pres">
      <dgm:prSet presAssocID="{F8E2F942-D6F6-4ABD-813D-81C400DBC4A4}" presName="txThree" presStyleLbl="node3" presStyleIdx="2" presStyleCnt="4" custScaleX="2000000" custScaleY="641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871CCD-65A9-4351-92DB-610811921921}" type="pres">
      <dgm:prSet presAssocID="{F8E2F942-D6F6-4ABD-813D-81C400DBC4A4}" presName="horzThree" presStyleCnt="0"/>
      <dgm:spPr/>
    </dgm:pt>
    <dgm:pt modelId="{9B343DF8-9706-4465-AE75-E94AB274984E}" type="pres">
      <dgm:prSet presAssocID="{150F7811-E6DD-4AC9-960D-C37F4B70119A}" presName="sibSpaceThree" presStyleCnt="0"/>
      <dgm:spPr/>
    </dgm:pt>
    <dgm:pt modelId="{8BC91924-2E4C-4506-9ADF-40BFA1EC108D}" type="pres">
      <dgm:prSet presAssocID="{C426307C-E670-4953-A90C-3E5501A51EE6}" presName="vertThree" presStyleCnt="0"/>
      <dgm:spPr/>
    </dgm:pt>
    <dgm:pt modelId="{C3708665-D3D6-4606-9F37-167354B153A6}" type="pres">
      <dgm:prSet presAssocID="{C426307C-E670-4953-A90C-3E5501A51EE6}" presName="txThree" presStyleLbl="node3" presStyleIdx="3" presStyleCnt="4" custScaleX="2000000" custScaleY="65110" custLinFactX="100000" custLinFactNeighborX="122608" custLinFactNeighborY="-2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F7BB22-7F71-4E87-B752-220E6C5E4D4F}" type="pres">
      <dgm:prSet presAssocID="{C426307C-E670-4953-A90C-3E5501A51EE6}" presName="horzThree" presStyleCnt="0"/>
      <dgm:spPr/>
    </dgm:pt>
  </dgm:ptLst>
  <dgm:cxnLst>
    <dgm:cxn modelId="{8C361385-9142-455B-AEE0-4BF25AE1D3F7}" type="presOf" srcId="{C426307C-E670-4953-A90C-3E5501A51EE6}" destId="{C3708665-D3D6-4606-9F37-167354B153A6}" srcOrd="0" destOrd="0" presId="urn:microsoft.com/office/officeart/2005/8/layout/hierarchy4"/>
    <dgm:cxn modelId="{9B71D226-AFF0-458D-B21A-F7D49E3668ED}" srcId="{1C5E3603-CBE2-44CE-9957-D260BFE395C5}" destId="{CCA57BBD-3AA0-4CBA-9402-5041DC28B816}" srcOrd="0" destOrd="0" parTransId="{B2BCCC2B-D3FA-4FEA-8037-ADDF24F4A1ED}" sibTransId="{ECD2DAC7-DD40-4659-B76E-F9214F970AD5}"/>
    <dgm:cxn modelId="{6288838D-5033-4897-BA8E-6B1D9C61E7B3}" type="presOf" srcId="{F6E7191D-C304-4C99-A4D8-A9029855D248}" destId="{86E40A56-9532-4732-B941-7CEB44245682}" srcOrd="0" destOrd="0" presId="urn:microsoft.com/office/officeart/2005/8/layout/hierarchy4"/>
    <dgm:cxn modelId="{F10E3B47-4A50-4EFE-95A4-52D01C5015C4}" type="presOf" srcId="{F8E2F942-D6F6-4ABD-813D-81C400DBC4A4}" destId="{4EEB6EAD-6463-412E-B2B5-BB7EB67EF60A}" srcOrd="0" destOrd="0" presId="urn:microsoft.com/office/officeart/2005/8/layout/hierarchy4"/>
    <dgm:cxn modelId="{3744D2A1-E5FA-4E0D-9FB4-D4049C405623}" type="presOf" srcId="{0B5970EB-2DB2-4846-99C6-ECC0A9ADFBDE}" destId="{992ECEAA-8788-4B4E-85C2-B0281931E4BD}" srcOrd="0" destOrd="0" presId="urn:microsoft.com/office/officeart/2005/8/layout/hierarchy4"/>
    <dgm:cxn modelId="{73F5D810-6C14-4BA3-9A3D-59DF6B55FF7D}" type="presOf" srcId="{6D573E5E-1226-4CC6-9654-57328C9DE2CD}" destId="{FB5635B7-72F8-4C2E-BDFD-B73E6EDB1162}" srcOrd="0" destOrd="0" presId="urn:microsoft.com/office/officeart/2005/8/layout/hierarchy4"/>
    <dgm:cxn modelId="{79E57C7F-17F4-4A65-A578-C28F9E495CE2}" srcId="{6A259922-B22D-4207-9177-A3D1BACC509F}" destId="{1C5E3603-CBE2-44CE-9957-D260BFE395C5}" srcOrd="0" destOrd="0" parTransId="{925CFD43-E6E0-4A24-992A-FA71899EFA4F}" sibTransId="{0BED741B-6A90-4EE2-AD67-3900DC27EF76}"/>
    <dgm:cxn modelId="{4EB6B1D1-9A19-4F0A-BBB4-D9A47BC5AAD8}" srcId="{0B5970EB-2DB2-4846-99C6-ECC0A9ADFBDE}" destId="{6A259922-B22D-4207-9177-A3D1BACC509F}" srcOrd="0" destOrd="0" parTransId="{D07119AB-2B1D-4BB4-8BCF-ABA1CDF0503F}" sibTransId="{E6A0764D-1C66-4C05-8FE3-1F8B3FCD6686}"/>
    <dgm:cxn modelId="{5BF37D58-3BEC-4955-A9C7-75464A34256B}" srcId="{0B5970EB-2DB2-4846-99C6-ECC0A9ADFBDE}" destId="{6D573E5E-1226-4CC6-9654-57328C9DE2CD}" srcOrd="1" destOrd="0" parTransId="{8293E0BE-9C04-4139-B91A-E41A55FC7F2D}" sibTransId="{D265C79F-41E3-45BC-B6A0-255187E74399}"/>
    <dgm:cxn modelId="{23C34784-63D7-4A35-A5EB-DE2DED1B6072}" type="presOf" srcId="{77DA9A14-D675-4191-AE85-EF66EE760CBF}" destId="{B32EDEFE-555F-40D5-B596-C4CCA920CC84}" srcOrd="0" destOrd="0" presId="urn:microsoft.com/office/officeart/2005/8/layout/hierarchy4"/>
    <dgm:cxn modelId="{C6C8DB85-E8D5-4417-AD91-7FE98E58F4EA}" type="presOf" srcId="{6A259922-B22D-4207-9177-A3D1BACC509F}" destId="{ED1927AB-CFA4-4222-B247-C79724DC526C}" srcOrd="0" destOrd="0" presId="urn:microsoft.com/office/officeart/2005/8/layout/hierarchy4"/>
    <dgm:cxn modelId="{0AAA2C34-E3E7-4260-85E9-2120E55B99A3}" type="presOf" srcId="{1C5E3603-CBE2-44CE-9957-D260BFE395C5}" destId="{0EA31565-3F8B-4B10-871E-837949E30C8F}" srcOrd="0" destOrd="0" presId="urn:microsoft.com/office/officeart/2005/8/layout/hierarchy4"/>
    <dgm:cxn modelId="{79C63CE9-3D03-431F-BAFB-7A7A1C78ECB0}" srcId="{1C5E3603-CBE2-44CE-9957-D260BFE395C5}" destId="{F6E7191D-C304-4C99-A4D8-A9029855D248}" srcOrd="1" destOrd="0" parTransId="{EDF2C543-AC5D-443C-A705-F37B275269F3}" sibTransId="{456FD2FA-44A0-4FAC-A798-CFBD709E9258}"/>
    <dgm:cxn modelId="{CF8D07B5-1847-4AEC-ABD1-36282D2CB6D9}" type="presOf" srcId="{CCA57BBD-3AA0-4CBA-9402-5041DC28B816}" destId="{54424F1D-FD37-40B2-B6D6-A40C56CADC2A}" srcOrd="0" destOrd="0" presId="urn:microsoft.com/office/officeart/2005/8/layout/hierarchy4"/>
    <dgm:cxn modelId="{D04FDAFE-1062-4F64-BD6D-EA46D8384ED6}" srcId="{6D573E5E-1226-4CC6-9654-57328C9DE2CD}" destId="{C426307C-E670-4953-A90C-3E5501A51EE6}" srcOrd="1" destOrd="0" parTransId="{178AA091-6390-4174-8DDB-7D578B5389AD}" sibTransId="{B59F5DF8-95A3-4805-954A-95814F43B372}"/>
    <dgm:cxn modelId="{777A6135-6933-460C-95FF-F3E49C5601D6}" srcId="{77DA9A14-D675-4191-AE85-EF66EE760CBF}" destId="{0B5970EB-2DB2-4846-99C6-ECC0A9ADFBDE}" srcOrd="0" destOrd="0" parTransId="{85054510-48AD-4E62-872E-9C3FEFB6E693}" sibTransId="{02852912-5654-4EF3-A91A-034AD0AC8E21}"/>
    <dgm:cxn modelId="{6CCAB2F1-18F6-44DC-B96F-BF5A4E2AEABA}" type="presOf" srcId="{AA20D387-F109-4EA6-A8C9-CE7C15A1B650}" destId="{DBBF63C6-B47C-450B-99C7-53ACB826513A}" srcOrd="0" destOrd="0" presId="urn:microsoft.com/office/officeart/2005/8/layout/hierarchy4"/>
    <dgm:cxn modelId="{138C0216-CBB8-4D05-99E8-FD204B3D75A0}" srcId="{6A259922-B22D-4207-9177-A3D1BACC509F}" destId="{AA20D387-F109-4EA6-A8C9-CE7C15A1B650}" srcOrd="1" destOrd="0" parTransId="{8AD371B6-A376-4635-8E73-A95F2AE234A9}" sibTransId="{DA0BAEDE-0DE7-4C06-97DB-EBB6396FC0AF}"/>
    <dgm:cxn modelId="{C971D4B8-163E-4FC8-B3D7-638D6BA3E32B}" srcId="{6D573E5E-1226-4CC6-9654-57328C9DE2CD}" destId="{F8E2F942-D6F6-4ABD-813D-81C400DBC4A4}" srcOrd="0" destOrd="0" parTransId="{5E23EC06-0D4C-450D-8525-FF2FB70C391C}" sibTransId="{150F7811-E6DD-4AC9-960D-C37F4B70119A}"/>
    <dgm:cxn modelId="{6BDBB3BD-C283-4410-AE63-F5B4853F6EEA}" type="presParOf" srcId="{B32EDEFE-555F-40D5-B596-C4CCA920CC84}" destId="{ED7375E6-7C02-42E1-AD85-9FA23EC657CB}" srcOrd="0" destOrd="0" presId="urn:microsoft.com/office/officeart/2005/8/layout/hierarchy4"/>
    <dgm:cxn modelId="{BD1CA308-709D-41D6-8C19-1FC9AA78DD84}" type="presParOf" srcId="{ED7375E6-7C02-42E1-AD85-9FA23EC657CB}" destId="{992ECEAA-8788-4B4E-85C2-B0281931E4BD}" srcOrd="0" destOrd="0" presId="urn:microsoft.com/office/officeart/2005/8/layout/hierarchy4"/>
    <dgm:cxn modelId="{EE40AFA8-ABA3-473F-A4C7-78DA5CF1E6CA}" type="presParOf" srcId="{ED7375E6-7C02-42E1-AD85-9FA23EC657CB}" destId="{29910EF6-1ABB-44B9-B124-4895147ACB18}" srcOrd="1" destOrd="0" presId="urn:microsoft.com/office/officeart/2005/8/layout/hierarchy4"/>
    <dgm:cxn modelId="{A131C56C-AB89-4FA3-B218-D352CA0925BA}" type="presParOf" srcId="{ED7375E6-7C02-42E1-AD85-9FA23EC657CB}" destId="{0BB9BC5B-51A4-4135-9890-F3D4E3477EEA}" srcOrd="2" destOrd="0" presId="urn:microsoft.com/office/officeart/2005/8/layout/hierarchy4"/>
    <dgm:cxn modelId="{2455A863-7497-461A-8ECD-CE4B9EBBA816}" type="presParOf" srcId="{0BB9BC5B-51A4-4135-9890-F3D4E3477EEA}" destId="{1AE0861D-9909-4E75-B15F-8C843A92BC70}" srcOrd="0" destOrd="0" presId="urn:microsoft.com/office/officeart/2005/8/layout/hierarchy4"/>
    <dgm:cxn modelId="{076DA013-FBA2-42D6-A209-BC6D30BAC044}" type="presParOf" srcId="{1AE0861D-9909-4E75-B15F-8C843A92BC70}" destId="{ED1927AB-CFA4-4222-B247-C79724DC526C}" srcOrd="0" destOrd="0" presId="urn:microsoft.com/office/officeart/2005/8/layout/hierarchy4"/>
    <dgm:cxn modelId="{163C0DD8-0AD0-40C4-9CB1-E59A5AD2319A}" type="presParOf" srcId="{1AE0861D-9909-4E75-B15F-8C843A92BC70}" destId="{D60BD9A5-36D0-4E79-BE9F-C7978452F2D1}" srcOrd="1" destOrd="0" presId="urn:microsoft.com/office/officeart/2005/8/layout/hierarchy4"/>
    <dgm:cxn modelId="{277186F5-FC61-40B4-8C08-96EC2E5DFFE5}" type="presParOf" srcId="{1AE0861D-9909-4E75-B15F-8C843A92BC70}" destId="{0743C34F-55D2-4B4C-9DA9-7AB1ADB2748B}" srcOrd="2" destOrd="0" presId="urn:microsoft.com/office/officeart/2005/8/layout/hierarchy4"/>
    <dgm:cxn modelId="{98CB38B4-1E1B-4AAC-AFDC-59DBC26771B0}" type="presParOf" srcId="{0743C34F-55D2-4B4C-9DA9-7AB1ADB2748B}" destId="{0A82A07D-4DBE-4CDF-879B-80F317660DD8}" srcOrd="0" destOrd="0" presId="urn:microsoft.com/office/officeart/2005/8/layout/hierarchy4"/>
    <dgm:cxn modelId="{60B3CFB7-C1DC-4760-9DBB-A5DA9CB8DFE2}" type="presParOf" srcId="{0A82A07D-4DBE-4CDF-879B-80F317660DD8}" destId="{0EA31565-3F8B-4B10-871E-837949E30C8F}" srcOrd="0" destOrd="0" presId="urn:microsoft.com/office/officeart/2005/8/layout/hierarchy4"/>
    <dgm:cxn modelId="{4009AFC6-89D2-4059-A1D8-CE5A932DCE72}" type="presParOf" srcId="{0A82A07D-4DBE-4CDF-879B-80F317660DD8}" destId="{49B0FB27-3484-4BF5-9E17-7111286812E7}" srcOrd="1" destOrd="0" presId="urn:microsoft.com/office/officeart/2005/8/layout/hierarchy4"/>
    <dgm:cxn modelId="{703DB3F3-B0E1-4BE6-8E86-FB7EDF1B603F}" type="presParOf" srcId="{0A82A07D-4DBE-4CDF-879B-80F317660DD8}" destId="{0CD171AD-D5EA-4D3B-A641-8828191FA345}" srcOrd="2" destOrd="0" presId="urn:microsoft.com/office/officeart/2005/8/layout/hierarchy4"/>
    <dgm:cxn modelId="{4B8976E9-4600-4170-9673-E479E9D540DD}" type="presParOf" srcId="{0CD171AD-D5EA-4D3B-A641-8828191FA345}" destId="{6744E21D-90F6-4ADC-AA89-0647DD79C15B}" srcOrd="0" destOrd="0" presId="urn:microsoft.com/office/officeart/2005/8/layout/hierarchy4"/>
    <dgm:cxn modelId="{4346C8C1-7DDA-4857-A003-B62D403E36C2}" type="presParOf" srcId="{6744E21D-90F6-4ADC-AA89-0647DD79C15B}" destId="{54424F1D-FD37-40B2-B6D6-A40C56CADC2A}" srcOrd="0" destOrd="0" presId="urn:microsoft.com/office/officeart/2005/8/layout/hierarchy4"/>
    <dgm:cxn modelId="{0EE7E4D9-C97D-4D2A-8E35-193E6B0C1830}" type="presParOf" srcId="{6744E21D-90F6-4ADC-AA89-0647DD79C15B}" destId="{3C3240CD-6237-474B-A8D3-B810F784C441}" srcOrd="1" destOrd="0" presId="urn:microsoft.com/office/officeart/2005/8/layout/hierarchy4"/>
    <dgm:cxn modelId="{EFEDD49F-D37A-4BF0-948C-9F019F931C1F}" type="presParOf" srcId="{0CD171AD-D5EA-4D3B-A641-8828191FA345}" destId="{A854B4E2-BA8B-40AE-800E-AA7A1A8BA11F}" srcOrd="1" destOrd="0" presId="urn:microsoft.com/office/officeart/2005/8/layout/hierarchy4"/>
    <dgm:cxn modelId="{08B42FBA-B8C8-4251-99B9-2728A376EB6C}" type="presParOf" srcId="{0CD171AD-D5EA-4D3B-A641-8828191FA345}" destId="{4833CC47-F950-4939-BEFF-3629B4F8CE0B}" srcOrd="2" destOrd="0" presId="urn:microsoft.com/office/officeart/2005/8/layout/hierarchy4"/>
    <dgm:cxn modelId="{41D8C400-BC38-452A-B5FB-A527C3EEE67D}" type="presParOf" srcId="{4833CC47-F950-4939-BEFF-3629B4F8CE0B}" destId="{86E40A56-9532-4732-B941-7CEB44245682}" srcOrd="0" destOrd="0" presId="urn:microsoft.com/office/officeart/2005/8/layout/hierarchy4"/>
    <dgm:cxn modelId="{32CE6FB6-B323-47A8-9D53-656521780CF4}" type="presParOf" srcId="{4833CC47-F950-4939-BEFF-3629B4F8CE0B}" destId="{5EC2FA8A-8A3D-493E-B1F4-A096980CA35C}" srcOrd="1" destOrd="0" presId="urn:microsoft.com/office/officeart/2005/8/layout/hierarchy4"/>
    <dgm:cxn modelId="{F05F3178-D72E-4861-A959-48614257F12C}" type="presParOf" srcId="{0743C34F-55D2-4B4C-9DA9-7AB1ADB2748B}" destId="{E38A0718-F6DE-4F7A-A1AE-58A7268E9AB5}" srcOrd="1" destOrd="0" presId="urn:microsoft.com/office/officeart/2005/8/layout/hierarchy4"/>
    <dgm:cxn modelId="{DC68A309-6B5D-4366-91F2-B676710689F1}" type="presParOf" srcId="{0743C34F-55D2-4B4C-9DA9-7AB1ADB2748B}" destId="{5AA707A5-9D68-4BA9-ADE0-852E15EB37B5}" srcOrd="2" destOrd="0" presId="urn:microsoft.com/office/officeart/2005/8/layout/hierarchy4"/>
    <dgm:cxn modelId="{DC1C6025-AABA-4D07-BA28-358ABC0C1B7C}" type="presParOf" srcId="{5AA707A5-9D68-4BA9-ADE0-852E15EB37B5}" destId="{DBBF63C6-B47C-450B-99C7-53ACB826513A}" srcOrd="0" destOrd="0" presId="urn:microsoft.com/office/officeart/2005/8/layout/hierarchy4"/>
    <dgm:cxn modelId="{78976C11-31C4-401C-B35D-D13393832CB5}" type="presParOf" srcId="{5AA707A5-9D68-4BA9-ADE0-852E15EB37B5}" destId="{93C879ED-93BB-4CB8-A649-B3199EB3CCED}" srcOrd="1" destOrd="0" presId="urn:microsoft.com/office/officeart/2005/8/layout/hierarchy4"/>
    <dgm:cxn modelId="{565E8E82-9238-4080-856E-8E19747CC716}" type="presParOf" srcId="{0BB9BC5B-51A4-4135-9890-F3D4E3477EEA}" destId="{303B0690-E2BF-4F9C-83F4-2523C954B56F}" srcOrd="1" destOrd="0" presId="urn:microsoft.com/office/officeart/2005/8/layout/hierarchy4"/>
    <dgm:cxn modelId="{C21173E2-BF9E-4ABF-8D49-7DC486057F34}" type="presParOf" srcId="{0BB9BC5B-51A4-4135-9890-F3D4E3477EEA}" destId="{5C4E5583-3BAD-4444-8F5C-A06582360527}" srcOrd="2" destOrd="0" presId="urn:microsoft.com/office/officeart/2005/8/layout/hierarchy4"/>
    <dgm:cxn modelId="{8BC79B2B-866C-455D-A4D0-B7B983D2A766}" type="presParOf" srcId="{5C4E5583-3BAD-4444-8F5C-A06582360527}" destId="{FB5635B7-72F8-4C2E-BDFD-B73E6EDB1162}" srcOrd="0" destOrd="0" presId="urn:microsoft.com/office/officeart/2005/8/layout/hierarchy4"/>
    <dgm:cxn modelId="{0BDE7AED-8D35-4B4C-A8A8-BF0838C08747}" type="presParOf" srcId="{5C4E5583-3BAD-4444-8F5C-A06582360527}" destId="{77FA82A8-1E70-4F9C-B484-B672DDBE53F6}" srcOrd="1" destOrd="0" presId="urn:microsoft.com/office/officeart/2005/8/layout/hierarchy4"/>
    <dgm:cxn modelId="{ECCE282D-E681-4AD6-9F01-4FB145E89530}" type="presParOf" srcId="{5C4E5583-3BAD-4444-8F5C-A06582360527}" destId="{A973618C-DAC0-40DD-A21C-CDCC7C602AC2}" srcOrd="2" destOrd="0" presId="urn:microsoft.com/office/officeart/2005/8/layout/hierarchy4"/>
    <dgm:cxn modelId="{B1D9A451-E088-493E-8FF1-B704925247A9}" type="presParOf" srcId="{A973618C-DAC0-40DD-A21C-CDCC7C602AC2}" destId="{0461B29C-776F-4EBD-AD43-5D385602A894}" srcOrd="0" destOrd="0" presId="urn:microsoft.com/office/officeart/2005/8/layout/hierarchy4"/>
    <dgm:cxn modelId="{F7578C78-6B6D-4669-BF0B-BCABA1C1B4CE}" type="presParOf" srcId="{0461B29C-776F-4EBD-AD43-5D385602A894}" destId="{4EEB6EAD-6463-412E-B2B5-BB7EB67EF60A}" srcOrd="0" destOrd="0" presId="urn:microsoft.com/office/officeart/2005/8/layout/hierarchy4"/>
    <dgm:cxn modelId="{257048A7-C8CC-4AA2-8C5F-72990A2516E7}" type="presParOf" srcId="{0461B29C-776F-4EBD-AD43-5D385602A894}" destId="{93871CCD-65A9-4351-92DB-610811921921}" srcOrd="1" destOrd="0" presId="urn:microsoft.com/office/officeart/2005/8/layout/hierarchy4"/>
    <dgm:cxn modelId="{F5228CF7-A9AB-4E73-A99F-720AC3CCEE57}" type="presParOf" srcId="{A973618C-DAC0-40DD-A21C-CDCC7C602AC2}" destId="{9B343DF8-9706-4465-AE75-E94AB274984E}" srcOrd="1" destOrd="0" presId="urn:microsoft.com/office/officeart/2005/8/layout/hierarchy4"/>
    <dgm:cxn modelId="{4AB77482-3FDC-4F44-91AE-7460DBC7F5B6}" type="presParOf" srcId="{A973618C-DAC0-40DD-A21C-CDCC7C602AC2}" destId="{8BC91924-2E4C-4506-9ADF-40BFA1EC108D}" srcOrd="2" destOrd="0" presId="urn:microsoft.com/office/officeart/2005/8/layout/hierarchy4"/>
    <dgm:cxn modelId="{687D7F6E-73E1-4A35-A8C5-8608E5C49512}" type="presParOf" srcId="{8BC91924-2E4C-4506-9ADF-40BFA1EC108D}" destId="{C3708665-D3D6-4606-9F37-167354B153A6}" srcOrd="0" destOrd="0" presId="urn:microsoft.com/office/officeart/2005/8/layout/hierarchy4"/>
    <dgm:cxn modelId="{5D400CF0-3FF5-46D4-9920-1FACA9F4260F}" type="presParOf" srcId="{8BC91924-2E4C-4506-9ADF-40BFA1EC108D}" destId="{D4F7BB22-7F71-4E87-B752-220E6C5E4D4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ECEAA-8788-4B4E-85C2-B0281931E4BD}">
      <dsp:nvSpPr>
        <dsp:cNvPr id="0" name=""/>
        <dsp:cNvSpPr/>
      </dsp:nvSpPr>
      <dsp:spPr>
        <a:xfrm>
          <a:off x="563" y="72362"/>
          <a:ext cx="8605170" cy="1695412"/>
        </a:xfrm>
        <a:prstGeom prst="roundRect">
          <a:avLst>
            <a:gd name="adj" fmla="val 10000"/>
          </a:avLst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ম্যালেরিয়া পরজীবীর জীবনচক্র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50220" y="122019"/>
        <a:ext cx="8505856" cy="1596098"/>
      </dsp:txXfrm>
    </dsp:sp>
    <dsp:sp modelId="{ED1927AB-CFA4-4222-B247-C79724DC526C}">
      <dsp:nvSpPr>
        <dsp:cNvPr id="0" name=""/>
        <dsp:cNvSpPr/>
      </dsp:nvSpPr>
      <dsp:spPr>
        <a:xfrm>
          <a:off x="50035" y="1826407"/>
          <a:ext cx="4517315" cy="1440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মানব দেহে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92234" y="1868606"/>
        <a:ext cx="4432917" cy="1356397"/>
      </dsp:txXfrm>
    </dsp:sp>
    <dsp:sp modelId="{0EA31565-3F8B-4B10-871E-837949E30C8F}">
      <dsp:nvSpPr>
        <dsp:cNvPr id="0" name=""/>
        <dsp:cNvSpPr/>
      </dsp:nvSpPr>
      <dsp:spPr>
        <a:xfrm>
          <a:off x="77339" y="3429001"/>
          <a:ext cx="2476915" cy="123061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হেপাটিক সাইজোগনি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13382" y="3465044"/>
        <a:ext cx="2404829" cy="1158529"/>
      </dsp:txXfrm>
    </dsp:sp>
    <dsp:sp modelId="{54424F1D-FD37-40B2-B6D6-A40C56CADC2A}">
      <dsp:nvSpPr>
        <dsp:cNvPr id="0" name=""/>
        <dsp:cNvSpPr/>
      </dsp:nvSpPr>
      <dsp:spPr>
        <a:xfrm>
          <a:off x="17838" y="4756338"/>
          <a:ext cx="1525634" cy="156652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প্রিএরিথ্রোসাইটিক সাইজোগনি</a:t>
          </a:r>
        </a:p>
      </dsp:txBody>
      <dsp:txXfrm>
        <a:off x="62522" y="4801022"/>
        <a:ext cx="1436266" cy="1477159"/>
      </dsp:txXfrm>
    </dsp:sp>
    <dsp:sp modelId="{86E40A56-9532-4732-B941-7CEB44245682}">
      <dsp:nvSpPr>
        <dsp:cNvPr id="0" name=""/>
        <dsp:cNvSpPr/>
      </dsp:nvSpPr>
      <dsp:spPr>
        <a:xfrm>
          <a:off x="1915408" y="4710748"/>
          <a:ext cx="1525634" cy="153990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এক্সোএরিথ্রোসাইটিক সাইজোগনি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1960092" y="4755432"/>
        <a:ext cx="1436266" cy="1450541"/>
      </dsp:txXfrm>
    </dsp:sp>
    <dsp:sp modelId="{DBBF63C6-B47C-450B-99C7-53ACB826513A}">
      <dsp:nvSpPr>
        <dsp:cNvPr id="0" name=""/>
        <dsp:cNvSpPr/>
      </dsp:nvSpPr>
      <dsp:spPr>
        <a:xfrm>
          <a:off x="3073912" y="3396462"/>
          <a:ext cx="1525634" cy="1150557"/>
        </a:xfrm>
        <a:prstGeom prst="roundRect">
          <a:avLst>
            <a:gd name="adj" fmla="val 10000"/>
          </a:avLst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এরিথ্রোসাইটিক সাইজোগনি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3107611" y="3430161"/>
        <a:ext cx="1458236" cy="1083159"/>
      </dsp:txXfrm>
    </dsp:sp>
    <dsp:sp modelId="{FB5635B7-72F8-4C2E-BDFD-B73E6EDB1162}">
      <dsp:nvSpPr>
        <dsp:cNvPr id="0" name=""/>
        <dsp:cNvSpPr/>
      </dsp:nvSpPr>
      <dsp:spPr>
        <a:xfrm>
          <a:off x="4605973" y="1826407"/>
          <a:ext cx="3986787" cy="1440795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মশকীর দেহে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4648172" y="1868606"/>
        <a:ext cx="3902389" cy="1356397"/>
      </dsp:txXfrm>
    </dsp:sp>
    <dsp:sp modelId="{4EEB6EAD-6463-412E-B2B5-BB7EB67EF60A}">
      <dsp:nvSpPr>
        <dsp:cNvPr id="0" name=""/>
        <dsp:cNvSpPr/>
      </dsp:nvSpPr>
      <dsp:spPr>
        <a:xfrm>
          <a:off x="5066157" y="3396462"/>
          <a:ext cx="1531608" cy="1088149"/>
        </a:xfrm>
        <a:prstGeom prst="roundRect">
          <a:avLst>
            <a:gd name="adj" fmla="val 10000"/>
          </a:avLst>
        </a:prstGeom>
        <a:solidFill>
          <a:schemeClr val="bg2">
            <a:lumMod val="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গ্যামিটোগনি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5098028" y="3428333"/>
        <a:ext cx="1467866" cy="1024407"/>
      </dsp:txXfrm>
    </dsp:sp>
    <dsp:sp modelId="{C3708665-D3D6-4606-9F37-167354B153A6}">
      <dsp:nvSpPr>
        <dsp:cNvPr id="0" name=""/>
        <dsp:cNvSpPr/>
      </dsp:nvSpPr>
      <dsp:spPr>
        <a:xfrm>
          <a:off x="6771443" y="3352805"/>
          <a:ext cx="1531608" cy="1103883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স্পোরোগনি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6803775" y="3385137"/>
        <a:ext cx="1466944" cy="1039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6AF-02E1-41B6-BD04-1B34D6C5BD2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056-2A02-4C09-8754-D7355B4D2B7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09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6AF-02E1-41B6-BD04-1B34D6C5BD2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056-2A02-4C09-8754-D7355B4D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1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6AF-02E1-41B6-BD04-1B34D6C5BD2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056-2A02-4C09-8754-D7355B4D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9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6AF-02E1-41B6-BD04-1B34D6C5BD2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056-2A02-4C09-8754-D7355B4D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5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6AF-02E1-41B6-BD04-1B34D6C5BD2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056-2A02-4C09-8754-D7355B4D2B7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12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6AF-02E1-41B6-BD04-1B34D6C5BD2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056-2A02-4C09-8754-D7355B4D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2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6AF-02E1-41B6-BD04-1B34D6C5BD2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056-2A02-4C09-8754-D7355B4D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1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6AF-02E1-41B6-BD04-1B34D6C5BD2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056-2A02-4C09-8754-D7355B4D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1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6AF-02E1-41B6-BD04-1B34D6C5BD2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056-2A02-4C09-8754-D7355B4D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7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B0E96AF-02E1-41B6-BD04-1B34D6C5BD2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EFA056-2A02-4C09-8754-D7355B4D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96AF-02E1-41B6-BD04-1B34D6C5BD2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056-2A02-4C09-8754-D7355B4D2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0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0E96AF-02E1-41B6-BD04-1B34D6C5BD2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EFA056-2A02-4C09-8754-D7355B4D2B7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70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71047"/>
            <a:ext cx="9144000" cy="186204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115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9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" grpId="1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1230" y="354842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লক্ষ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ণসমূহ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5068" y="1759986"/>
            <a:ext cx="4085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মাথা ব্যাথা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1825" y="2304639"/>
            <a:ext cx="3459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২।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বমি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33582" y="2803912"/>
            <a:ext cx="3863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৩।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কাপুনি সহ তীব্র জ্বর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9786" y="3327132"/>
            <a:ext cx="6909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রক্ত শূন্যতা দেখা দেয়, প্লীহা ও মস্তিষ্ক আক্রান্ত হয়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0677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5" grpId="0"/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6806" y="541361"/>
            <a:ext cx="47628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ম্যালেরিয়ার প্রতিকার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ক) মশকী নিধন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ঃ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" y="307854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iii)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পূর্ণাংগ মশককুল নি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ধন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5247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ii)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লার্ভা ও পিউপা ধ্বংস করা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981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প্রজনন ক্ষেত্র ধ্বংস করা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4061923"/>
            <a:ext cx="336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খ)মশকী হতে আত্মরক্ষা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799" y="4783696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গ) চিকিৎসা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0698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278" y="974677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103" y="3257982"/>
            <a:ext cx="84224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/>
            <a:r>
              <a:rPr lang="bn-BD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কোন অনুজীবের কারনে ম্যালেরিয়া রোগ হয়?</a:t>
            </a:r>
          </a:p>
        </p:txBody>
      </p:sp>
    </p:spTree>
    <p:extLst>
      <p:ext uri="{BB962C8B-B14F-4D97-AF65-F5344CB8AC3E}">
        <p14:creationId xmlns:p14="http://schemas.microsoft.com/office/powerpoint/2010/main" val="118676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042917"/>
            <a:ext cx="91440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778" y="3051411"/>
            <a:ext cx="8864222" cy="660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ম্যালেরিয়া রোগের জীবন চক্রটি অংকন করে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উপস্থাপন কর।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3345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042917"/>
            <a:ext cx="91440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7922" y="2967335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ম্যালেরিয়া রোগের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457200" indent="-457200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ম্যালেরিয়া রোগ থেকে রক্ষা পেতে আমাদের কি করা প্রয়োজন?</a:t>
            </a:r>
          </a:p>
        </p:txBody>
      </p:sp>
    </p:spTree>
    <p:extLst>
      <p:ext uri="{BB962C8B-B14F-4D97-AF65-F5344CB8AC3E}">
        <p14:creationId xmlns:p14="http://schemas.microsoft.com/office/powerpoint/2010/main" val="138531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8356" y="1062251"/>
            <a:ext cx="61414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797" y="304003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মানবদেহে রোগ সৃষ্টিকারী পরজীবীর নাম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8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1702" y="2184628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55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74638"/>
            <a:ext cx="5674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09229" y="2289139"/>
            <a:ext cx="3166278" cy="270594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260444" y="2101754"/>
            <a:ext cx="4038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গোপাল</a:t>
            </a:r>
            <a:r>
              <a:rPr lang="en-US" sz="5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5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দেবনাথ</a:t>
            </a:r>
            <a:r>
              <a:rPr lang="en-US" sz="5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err="1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6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6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রাফেত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ছাতিয়ান,মিরপুর,কুষ্টিয়া</a:t>
            </a:r>
            <a:r>
              <a:rPr lang="en-US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6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০১৭১৮৬১৬৬১১ 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ই-মেইলঃ</a:t>
            </a:r>
            <a:r>
              <a:rPr lang="en-US" sz="3600" b="1" dirty="0" smtClean="0">
                <a:solidFill>
                  <a:srgbClr val="800000"/>
                </a:solidFill>
              </a:rPr>
              <a:t>gcdn1977@gmail.com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endParaRPr lang="en-US" sz="3600" b="1" dirty="0">
              <a:solidFill>
                <a:srgbClr val="8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1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0" y="2298576"/>
            <a:ext cx="9144000" cy="401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4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en-US" sz="4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একাদশ-দ্বাদশ</a:t>
            </a:r>
            <a:r>
              <a:rPr lang="en-US" sz="4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4400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sz="4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4400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sz="4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১ম পত্র </a:t>
            </a:r>
            <a:endParaRPr lang="bn-IN" sz="44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4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অনুজীব</a:t>
            </a:r>
            <a:endParaRPr lang="en-US" sz="44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4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51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etDay-CadoganMosquitoes .jpg"/>
          <p:cNvPicPr>
            <a:picLocks noChangeAspect="1"/>
          </p:cNvPicPr>
          <p:nvPr/>
        </p:nvPicPr>
        <p:blipFill>
          <a:blip r:embed="rId2"/>
          <a:srcRect t="6897" b="6897"/>
          <a:stretch>
            <a:fillRect/>
          </a:stretch>
        </p:blipFill>
        <p:spPr>
          <a:xfrm>
            <a:off x="5254388" y="518614"/>
            <a:ext cx="3321715" cy="2456597"/>
          </a:xfrm>
          <a:prstGeom prst="rect">
            <a:avLst/>
          </a:prstGeom>
        </p:spPr>
      </p:pic>
      <p:pic>
        <p:nvPicPr>
          <p:cNvPr id="4" name="Picture 3" descr="1587662_14377411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290" y="3392606"/>
            <a:ext cx="4640238" cy="2743200"/>
          </a:xfrm>
          <a:prstGeom prst="rect">
            <a:avLst/>
          </a:prstGeom>
        </p:spPr>
      </p:pic>
      <p:pic>
        <p:nvPicPr>
          <p:cNvPr id="5" name="Picture 4" descr="malaria mosquito images symptoms caus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501" y="518614"/>
            <a:ext cx="3507475" cy="245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7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648" y="89961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648" y="3030939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ম্যালেরিয়া</a:t>
            </a:r>
            <a:r>
              <a:rPr lang="en-US" sz="7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endParaRPr lang="en-US" sz="7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5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48" y="1947080"/>
            <a:ext cx="792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  <a:r>
              <a:rPr lang="en-US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…..</a:t>
            </a:r>
            <a:r>
              <a:rPr lang="bn-BD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b="1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ম্যালেরিয়া রোগের কারণ বলতে পারবে।</a:t>
            </a:r>
          </a:p>
          <a:p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   ২।</a:t>
            </a:r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ম্যালেরিয়া পরজীবীর জীবন চক্র বর্ণনা করতে পারবে।</a:t>
            </a:r>
          </a:p>
          <a:p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   ৩।</a:t>
            </a:r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ম্যালেরিয়া রোগের লক্ষণ বলতে পারবে।</a:t>
            </a:r>
            <a:endParaRPr lang="en-US" sz="3200" b="1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   ৪।</a:t>
            </a:r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ম্যালেরিয়া রোগের প্রতিকার ব্যাখ্যা করতে পারবে।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338302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51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274937"/>
              </p:ext>
            </p:extLst>
          </p:nvPr>
        </p:nvGraphicFramePr>
        <p:xfrm>
          <a:off x="395784" y="1589964"/>
          <a:ext cx="8458201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1774"/>
                <a:gridCol w="2751826"/>
                <a:gridCol w="2514601"/>
              </a:tblGrid>
              <a:tr h="76200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ম্যালেরিয়া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পরজীবীর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রোগের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জ্বরের প্রকৃতি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234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Plasmodium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vivax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বিনাইন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টারশিয়ান ম্যালেরিয়া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৪৮ ঘন্টা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পর পর জ্বর আসে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23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Plasmodium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malariae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কোয়ারটার্ন  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ম্যালেরিয়া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৭২ ঘন্টা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পর পর জ্বর আসে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23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Plasmodium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ovale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মৃদু টারশিয়ান ম্যালেরিয়া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৪৮ ঘন্টা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পর পর জ্বর আসে</a:t>
                      </a:r>
                      <a:endParaRPr lang="en-US" sz="2800" dirty="0"/>
                    </a:p>
                  </a:txBody>
                  <a:tcPr/>
                </a:tc>
              </a:tr>
              <a:tr h="623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Plasmodium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falciparum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ম্যালিগন্যান্ট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টারশিয়ান ম্যালেরিয়া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৩৬ - ৪৮ ঘন্টা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পর পর জ্বর আসে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365077"/>
            <a:ext cx="8792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মানবদেহে রোগ সৃষ্টিকারী পরজীবীর নাম  ও জ্বরের নাম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25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05707507"/>
              </p:ext>
            </p:extLst>
          </p:nvPr>
        </p:nvGraphicFramePr>
        <p:xfrm>
          <a:off x="304800" y="123967"/>
          <a:ext cx="86106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99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2ECEAA-8788-4B4E-85C2-B0281931E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1927AB-CFA4-4222-B247-C79724DC5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A31565-3F8B-4B10-871E-837949E30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424F1D-FD37-40B2-B6D6-A40C56CAD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E40A56-9532-4732-B941-7CEB44245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BF63C6-B47C-450B-99C7-53ACB8265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5635B7-72F8-4C2E-BDFD-B73E6EDB1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EB6EAD-6463-412E-B2B5-BB7EB67EF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708665-D3D6-4606-9F37-167354B15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2ECEAA-8788-4B4E-85C2-B0281931E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992ECEAA-8788-4B4E-85C2-B0281931E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992ECEAA-8788-4B4E-85C2-B0281931E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1927AB-CFA4-4222-B247-C79724DC5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ED1927AB-CFA4-4222-B247-C79724DC5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ED1927AB-CFA4-4222-B247-C79724DC5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A31565-3F8B-4B10-871E-837949E30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0EA31565-3F8B-4B10-871E-837949E30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0EA31565-3F8B-4B10-871E-837949E30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424F1D-FD37-40B2-B6D6-A40C56CAD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54424F1D-FD37-40B2-B6D6-A40C56CAD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54424F1D-FD37-40B2-B6D6-A40C56CAD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E40A56-9532-4732-B941-7CEB44245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86E40A56-9532-4732-B941-7CEB44245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86E40A56-9532-4732-B941-7CEB44245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BF63C6-B47C-450B-99C7-53ACB8265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DBBF63C6-B47C-450B-99C7-53ACB8265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DBBF63C6-B47C-450B-99C7-53ACB8265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5635B7-72F8-4C2E-BDFD-B73E6EDB1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FB5635B7-72F8-4C2E-BDFD-B73E6EDB1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FB5635B7-72F8-4C2E-BDFD-B73E6EDB1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EB6EAD-6463-412E-B2B5-BB7EB67EF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graphicEl>
                                              <a:dgm id="{4EEB6EAD-6463-412E-B2B5-BB7EB67EF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4EEB6EAD-6463-412E-B2B5-BB7EB67EF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708665-D3D6-4606-9F37-167354B15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C3708665-D3D6-4606-9F37-167354B15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C3708665-D3D6-4606-9F37-167354B15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Graphic spid="2" grpI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ivax_lifecyc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80" y="665480"/>
            <a:ext cx="6898640" cy="552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6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</TotalTime>
  <Words>286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34</cp:revision>
  <dcterms:created xsi:type="dcterms:W3CDTF">2021-03-25T22:33:35Z</dcterms:created>
  <dcterms:modified xsi:type="dcterms:W3CDTF">2021-03-27T02:15:25Z</dcterms:modified>
</cp:coreProperties>
</file>