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8" r:id="rId4"/>
    <p:sldId id="304" r:id="rId5"/>
    <p:sldId id="305" r:id="rId6"/>
    <p:sldId id="258" r:id="rId7"/>
    <p:sldId id="259" r:id="rId8"/>
    <p:sldId id="260" r:id="rId9"/>
    <p:sldId id="281" r:id="rId10"/>
    <p:sldId id="282" r:id="rId11"/>
    <p:sldId id="261" r:id="rId12"/>
    <p:sldId id="283" r:id="rId13"/>
    <p:sldId id="284" r:id="rId14"/>
    <p:sldId id="262" r:id="rId15"/>
    <p:sldId id="285" r:id="rId16"/>
    <p:sldId id="286" r:id="rId17"/>
    <p:sldId id="263" r:id="rId18"/>
    <p:sldId id="287" r:id="rId19"/>
    <p:sldId id="298" r:id="rId20"/>
    <p:sldId id="264" r:id="rId21"/>
    <p:sldId id="289" r:id="rId22"/>
    <p:sldId id="265" r:id="rId23"/>
    <p:sldId id="291" r:id="rId24"/>
    <p:sldId id="266" r:id="rId25"/>
    <p:sldId id="293" r:id="rId26"/>
    <p:sldId id="294" r:id="rId27"/>
    <p:sldId id="267" r:id="rId28"/>
    <p:sldId id="295" r:id="rId29"/>
    <p:sldId id="296" r:id="rId30"/>
    <p:sldId id="268" r:id="rId31"/>
    <p:sldId id="269" r:id="rId32"/>
    <p:sldId id="297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mmarbd.com/en-grammar/preposition#double" TargetMode="External"/><Relationship Id="rId3" Type="http://schemas.openxmlformats.org/officeDocument/2006/relationships/hyperlink" Target="http://www.grammarbd.com/en-grammar/preposition#gadget" TargetMode="External"/><Relationship Id="rId7" Type="http://schemas.openxmlformats.org/officeDocument/2006/relationships/hyperlink" Target="http://www.grammarbd.com/en-grammar/preposition#participle" TargetMode="External"/><Relationship Id="rId2" Type="http://schemas.openxmlformats.org/officeDocument/2006/relationships/hyperlink" Target="http://www.grammarbd.com/en-grammar/preposition#ag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mmarbd.com/en-grammar/preposition#phrase" TargetMode="External"/><Relationship Id="rId11" Type="http://schemas.openxmlformats.org/officeDocument/2006/relationships/hyperlink" Target="http://www.grammarbd.com/en-grammar/preposition#direction" TargetMode="External"/><Relationship Id="rId5" Type="http://schemas.openxmlformats.org/officeDocument/2006/relationships/hyperlink" Target="http://www.grammarbd.com/en-grammar/preposition#compound" TargetMode="External"/><Relationship Id="rId10" Type="http://schemas.openxmlformats.org/officeDocument/2006/relationships/hyperlink" Target="http://www.grammarbd.com/en-grammar/preposition#place" TargetMode="External"/><Relationship Id="rId4" Type="http://schemas.openxmlformats.org/officeDocument/2006/relationships/hyperlink" Target="http://www.grammarbd.com/en-grammar/preposition#simple" TargetMode="External"/><Relationship Id="rId9" Type="http://schemas.openxmlformats.org/officeDocument/2006/relationships/hyperlink" Target="http://www.grammarbd.com/en-grammar/preposition#ti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12192000" cy="527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-114300"/>
            <a:ext cx="608214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33400"/>
            <a:ext cx="5867400" cy="4267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657600" y="5181600"/>
            <a:ext cx="7162800" cy="736979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tree is    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water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105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85800"/>
            <a:ext cx="6926896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 Preposition:</a:t>
            </a:r>
            <a:endParaRPr lang="en-US" sz="32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1036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preposition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গুলো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দুটো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noun, pronoun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অথবা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phrase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ব্যবহৃত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তাদেরকে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compound preposition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25780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 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Between,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495800"/>
            <a:ext cx="1976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before,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495800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around,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4495800"/>
            <a:ext cx="178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about,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4495800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along,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257800"/>
            <a:ext cx="1798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43200"/>
            <a:ext cx="9601200" cy="71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is running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1091869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complete the work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864788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was asking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this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762000"/>
            <a:ext cx="178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724400" y="1752600"/>
            <a:ext cx="1561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791200" y="2743200"/>
            <a:ext cx="168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85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4800600"/>
            <a:ext cx="3495360" cy="11133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6324600" cy="381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0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1021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দলবদ্ধ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শব্দ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sentence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অংশের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সম্পর্ক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বোঝায়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তাদেরকে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phrase preposition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09600"/>
            <a:ext cx="6405921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Phrase Preposition:</a:t>
            </a:r>
            <a:endParaRPr lang="en-US" sz="4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419100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etc.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276600"/>
            <a:ext cx="2988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spite of,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276600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front of,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276600"/>
            <a:ext cx="3147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1600" y="3276600"/>
            <a:ext cx="2071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191000"/>
            <a:ext cx="3818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account of,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191000"/>
            <a:ext cx="3966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sake of,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14400"/>
            <a:ext cx="9556142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came here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meet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81200"/>
            <a:ext cx="1035283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 standing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1110656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could not come here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her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14400"/>
            <a:ext cx="2785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029200" y="1981200"/>
            <a:ext cx="2653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front of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781800" y="2895600"/>
            <a:ext cx="1739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5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435017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49530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FLAG IS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LITTLE GIRL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4953000"/>
            <a:ext cx="327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FRONT OF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1036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দুটো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হয়ে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preposition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গঠণ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করলে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double preposition 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33400"/>
            <a:ext cx="6442789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Preposition:</a:t>
            </a:r>
            <a:endParaRPr lang="en-US" sz="4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4267200"/>
            <a:ext cx="1228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4400" b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657600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behind,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657600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within,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0" y="3657600"/>
            <a:ext cx="1984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of,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267200"/>
            <a:ext cx="2823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of,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80772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could not come to the meeting </a:t>
            </a:r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pc="15" dirty="0" smtClean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his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657600"/>
            <a:ext cx="1110207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to answer three questions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all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90800"/>
            <a:ext cx="913666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to do this work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today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371600"/>
            <a:ext cx="3096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29400" y="2590800"/>
            <a:ext cx="1714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296400" y="3657600"/>
            <a:ext cx="1626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60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5105400"/>
            <a:ext cx="2159324" cy="964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0"/>
            <a:ext cx="6553200" cy="4191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16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8575" y="2057400"/>
            <a:ext cx="7239000" cy="8077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990600" y="3505200"/>
            <a:ext cx="7696200" cy="28387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05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/04/2021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376843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3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1036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কাজের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sentence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noun 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গুলোর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সময়ের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সম্পর্ক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নির্দেশ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preposition of time 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33400"/>
            <a:ext cx="6462025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 of time:</a:t>
            </a:r>
            <a:endParaRPr lang="en-US" sz="4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562600"/>
            <a:ext cx="6858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come </a:t>
            </a:r>
            <a:r>
              <a:rPr lang="en-US" sz="4000" b="1" spc="15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Monday.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7454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try to come </a:t>
            </a:r>
            <a:r>
              <a:rPr lang="en-US" sz="4800" b="1" i="1" spc="15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6:30 pm.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832067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program will be held </a:t>
            </a:r>
            <a:r>
              <a:rPr lang="en-US" sz="4000" b="1" spc="15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January.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800600"/>
            <a:ext cx="10591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492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leaves grow on trees after trees     Spring.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vv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5800"/>
            <a:ext cx="6477000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39200" y="4724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কোনোকিছুর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অবস্থান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নির্দেশ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of place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57200"/>
            <a:ext cx="6712094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 of place:</a:t>
            </a:r>
            <a:endParaRPr lang="en-US" sz="4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91800" y="2819400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819400"/>
            <a:ext cx="170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8194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819400"/>
            <a:ext cx="830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819400"/>
            <a:ext cx="902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819400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400" y="2819400"/>
            <a:ext cx="1403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over,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191000"/>
            <a:ext cx="11049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boy was standing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334000"/>
            <a:ext cx="8561318" cy="717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lives in </a:t>
            </a:r>
            <a:r>
              <a:rPr lang="en-US" sz="4000" b="1" spc="15" dirty="0" err="1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Dhanmondi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Dhaka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4191000"/>
            <a:ext cx="1847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400" y="5181600"/>
            <a:ext cx="736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7391400" cy="44196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8800" y="5105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cricketers are              the flag.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105400"/>
            <a:ext cx="1685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behind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কোনোকিছুর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কারো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দিকে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নির্দেশ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preposition of direction 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85800"/>
            <a:ext cx="7855035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 of direction:</a:t>
            </a:r>
            <a:endParaRPr lang="en-US" sz="44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8200" y="3048000"/>
            <a:ext cx="1226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048000"/>
            <a:ext cx="89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in,</a:t>
            </a:r>
            <a:endParaRPr lang="en-US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048000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on,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48000"/>
            <a:ext cx="1856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3048000"/>
            <a:ext cx="1523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048000"/>
            <a:ext cx="1531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left, 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4801" y="3048000"/>
            <a:ext cx="1643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right,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112014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is situated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the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right side of the town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95800"/>
            <a:ext cx="786593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is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  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roof.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9897581" cy="717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jeep is now going </a:t>
            </a:r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295400"/>
            <a:ext cx="781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248400" y="3124200"/>
            <a:ext cx="126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257800" y="4495800"/>
            <a:ext cx="93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000" b="1" spc="15" dirty="0" smtClean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1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68580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86200" y="6172200"/>
            <a:ext cx="2286000" cy="5232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53000"/>
            <a:ext cx="8286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85800"/>
            <a:ext cx="8098692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 for an agent:</a:t>
            </a:r>
            <a:endParaRPr lang="en-US" sz="36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1173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preposition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কোনো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কাজ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ও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কাজ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সম্পাদনকারীর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সম্পর্ক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নির্দেশ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preposition for agent </a:t>
            </a:r>
            <a:r>
              <a:rPr lang="en-US" sz="4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4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1702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71800"/>
            <a:ext cx="1065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" y="2514600"/>
            <a:ext cx="120396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likes to read the books written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Tagore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702820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to go there </a:t>
            </a:r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spc="15" dirty="0" smtClean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371600"/>
            <a:ext cx="125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144000" y="2514600"/>
            <a:ext cx="760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99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7162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3333286"/>
            <a:ext cx="1447800" cy="763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5410200"/>
            <a:ext cx="3048000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tree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828800" y="1447800"/>
            <a:ext cx="2667000" cy="2438400"/>
            <a:chOff x="304800" y="1447800"/>
            <a:chExt cx="2667000" cy="2438400"/>
          </a:xfrm>
        </p:grpSpPr>
        <p:sp>
          <p:nvSpPr>
            <p:cNvPr id="24" name="Rectangle 23"/>
            <p:cNvSpPr/>
            <p:nvPr/>
          </p:nvSpPr>
          <p:spPr>
            <a:xfrm>
              <a:off x="304800" y="2667000"/>
              <a:ext cx="2667000" cy="1219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50"/>
            <p:cNvGrpSpPr/>
            <p:nvPr/>
          </p:nvGrpSpPr>
          <p:grpSpPr>
            <a:xfrm>
              <a:off x="685800" y="1447800"/>
              <a:ext cx="2133600" cy="2209800"/>
              <a:chOff x="2209800" y="4038600"/>
              <a:chExt cx="2133600" cy="2209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657600" y="4876800"/>
                <a:ext cx="1524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362200" y="4876800"/>
                <a:ext cx="1524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38600" y="4495800"/>
                <a:ext cx="1524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2209800" y="4038600"/>
                <a:ext cx="2133600" cy="990600"/>
              </a:xfrm>
              <a:prstGeom prst="parallelogram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1"/>
          <p:cNvGrpSpPr/>
          <p:nvPr/>
        </p:nvGrpSpPr>
        <p:grpSpPr>
          <a:xfrm>
            <a:off x="2514601" y="228600"/>
            <a:ext cx="1385667" cy="1546274"/>
            <a:chOff x="366932" y="3200400"/>
            <a:chExt cx="2753465" cy="2689274"/>
          </a:xfrm>
        </p:grpSpPr>
        <p:grpSp>
          <p:nvGrpSpPr>
            <p:cNvPr id="4" name="Group 43"/>
            <p:cNvGrpSpPr/>
            <p:nvPr/>
          </p:nvGrpSpPr>
          <p:grpSpPr>
            <a:xfrm>
              <a:off x="838200" y="3200400"/>
              <a:ext cx="2255519" cy="2689274"/>
              <a:chOff x="868681" y="3178126"/>
              <a:chExt cx="2255519" cy="268927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14400" y="3733800"/>
                <a:ext cx="2209800" cy="2133600"/>
              </a:xfrm>
              <a:prstGeom prst="ellipse">
                <a:avLst/>
              </a:prstGeom>
              <a:solidFill>
                <a:srgbClr val="99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868681" y="3178126"/>
                <a:ext cx="1798319" cy="708074"/>
              </a:xfrm>
              <a:custGeom>
                <a:avLst/>
                <a:gdLst>
                  <a:gd name="connsiteX0" fmla="*/ 490024 w 1798319"/>
                  <a:gd name="connsiteY0" fmla="*/ 644769 h 708074"/>
                  <a:gd name="connsiteX1" fmla="*/ 138332 w 1798319"/>
                  <a:gd name="connsiteY1" fmla="*/ 546295 h 708074"/>
                  <a:gd name="connsiteX2" fmla="*/ 39858 w 1798319"/>
                  <a:gd name="connsiteY2" fmla="*/ 475957 h 708074"/>
                  <a:gd name="connsiteX3" fmla="*/ 53926 w 1798319"/>
                  <a:gd name="connsiteY3" fmla="*/ 363415 h 708074"/>
                  <a:gd name="connsiteX4" fmla="*/ 363415 w 1798319"/>
                  <a:gd name="connsiteY4" fmla="*/ 250874 h 708074"/>
                  <a:gd name="connsiteX5" fmla="*/ 630701 w 1798319"/>
                  <a:gd name="connsiteY5" fmla="*/ 349348 h 708074"/>
                  <a:gd name="connsiteX6" fmla="*/ 1024597 w 1798319"/>
                  <a:gd name="connsiteY6" fmla="*/ 658837 h 708074"/>
                  <a:gd name="connsiteX7" fmla="*/ 1109003 w 1798319"/>
                  <a:gd name="connsiteY7" fmla="*/ 644769 h 708074"/>
                  <a:gd name="connsiteX8" fmla="*/ 658837 w 1798319"/>
                  <a:gd name="connsiteY8" fmla="*/ 321212 h 708074"/>
                  <a:gd name="connsiteX9" fmla="*/ 574431 w 1798319"/>
                  <a:gd name="connsiteY9" fmla="*/ 124265 h 708074"/>
                  <a:gd name="connsiteX10" fmla="*/ 771378 w 1798319"/>
                  <a:gd name="connsiteY10" fmla="*/ 11723 h 708074"/>
                  <a:gd name="connsiteX11" fmla="*/ 1165274 w 1798319"/>
                  <a:gd name="connsiteY11" fmla="*/ 194603 h 708074"/>
                  <a:gd name="connsiteX12" fmla="*/ 1446627 w 1798319"/>
                  <a:gd name="connsiteY12" fmla="*/ 588499 h 708074"/>
                  <a:gd name="connsiteX13" fmla="*/ 1460695 w 1798319"/>
                  <a:gd name="connsiteY13" fmla="*/ 630702 h 708074"/>
                  <a:gd name="connsiteX14" fmla="*/ 1629507 w 1798319"/>
                  <a:gd name="connsiteY14" fmla="*/ 701040 h 708074"/>
                  <a:gd name="connsiteX15" fmla="*/ 490024 w 1798319"/>
                  <a:gd name="connsiteY15" fmla="*/ 644769 h 70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98319" h="708074">
                    <a:moveTo>
                      <a:pt x="490024" y="644769"/>
                    </a:moveTo>
                    <a:cubicBezTo>
                      <a:pt x="241495" y="618978"/>
                      <a:pt x="213360" y="574430"/>
                      <a:pt x="138332" y="546295"/>
                    </a:cubicBezTo>
                    <a:cubicBezTo>
                      <a:pt x="63304" y="518160"/>
                      <a:pt x="53926" y="506437"/>
                      <a:pt x="39858" y="475957"/>
                    </a:cubicBezTo>
                    <a:cubicBezTo>
                      <a:pt x="25790" y="445477"/>
                      <a:pt x="0" y="400929"/>
                      <a:pt x="53926" y="363415"/>
                    </a:cubicBezTo>
                    <a:cubicBezTo>
                      <a:pt x="107852" y="325901"/>
                      <a:pt x="267286" y="253218"/>
                      <a:pt x="363415" y="250874"/>
                    </a:cubicBezTo>
                    <a:cubicBezTo>
                      <a:pt x="459544" y="248530"/>
                      <a:pt x="520504" y="281354"/>
                      <a:pt x="630701" y="349348"/>
                    </a:cubicBezTo>
                    <a:cubicBezTo>
                      <a:pt x="740898" y="417342"/>
                      <a:pt x="944880" y="609600"/>
                      <a:pt x="1024597" y="658837"/>
                    </a:cubicBezTo>
                    <a:cubicBezTo>
                      <a:pt x="1104314" y="708074"/>
                      <a:pt x="1169963" y="701040"/>
                      <a:pt x="1109003" y="644769"/>
                    </a:cubicBezTo>
                    <a:cubicBezTo>
                      <a:pt x="1048043" y="588498"/>
                      <a:pt x="747932" y="407963"/>
                      <a:pt x="658837" y="321212"/>
                    </a:cubicBezTo>
                    <a:cubicBezTo>
                      <a:pt x="569742" y="234461"/>
                      <a:pt x="555674" y="175846"/>
                      <a:pt x="574431" y="124265"/>
                    </a:cubicBezTo>
                    <a:cubicBezTo>
                      <a:pt x="593188" y="72684"/>
                      <a:pt x="672904" y="0"/>
                      <a:pt x="771378" y="11723"/>
                    </a:cubicBezTo>
                    <a:cubicBezTo>
                      <a:pt x="869852" y="23446"/>
                      <a:pt x="1052733" y="98474"/>
                      <a:pt x="1165274" y="194603"/>
                    </a:cubicBezTo>
                    <a:cubicBezTo>
                      <a:pt x="1277816" y="290732"/>
                      <a:pt x="1397390" y="515816"/>
                      <a:pt x="1446627" y="588499"/>
                    </a:cubicBezTo>
                    <a:cubicBezTo>
                      <a:pt x="1495864" y="661182"/>
                      <a:pt x="1430215" y="611945"/>
                      <a:pt x="1460695" y="630702"/>
                    </a:cubicBezTo>
                    <a:cubicBezTo>
                      <a:pt x="1491175" y="649459"/>
                      <a:pt x="1798319" y="698696"/>
                      <a:pt x="1629507" y="701040"/>
                    </a:cubicBezTo>
                    <a:cubicBezTo>
                      <a:pt x="1460695" y="703384"/>
                      <a:pt x="738553" y="670560"/>
                      <a:pt x="490024" y="644769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 rot="10800000">
              <a:off x="1620793" y="4843884"/>
              <a:ext cx="1274807" cy="718716"/>
              <a:chOff x="3810001" y="2329284"/>
              <a:chExt cx="1274807" cy="718716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4114801" y="2329284"/>
                <a:ext cx="891792" cy="361124"/>
              </a:xfrm>
              <a:prstGeom prst="triangle">
                <a:avLst/>
              </a:prstGeom>
              <a:solidFill>
                <a:srgbClr val="CFC8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3810001" y="2667000"/>
                <a:ext cx="1274807" cy="381000"/>
              </a:xfrm>
              <a:prstGeom prst="triangle">
                <a:avLst/>
              </a:prstGeom>
              <a:solidFill>
                <a:srgbClr val="CFC8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2438400" y="4572000"/>
              <a:ext cx="457200" cy="304800"/>
              <a:chOff x="990600" y="2286000"/>
              <a:chExt cx="457200" cy="3048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990600" y="2286000"/>
                <a:ext cx="4572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90391" y="2372195"/>
                <a:ext cx="152401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28"/>
            <p:cNvGrpSpPr/>
            <p:nvPr/>
          </p:nvGrpSpPr>
          <p:grpSpPr>
            <a:xfrm>
              <a:off x="1524000" y="4572000"/>
              <a:ext cx="457200" cy="304800"/>
              <a:chOff x="990600" y="2286000"/>
              <a:chExt cx="457200" cy="304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0600" y="2286000"/>
                <a:ext cx="4572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95305" y="2372195"/>
                <a:ext cx="152401" cy="762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664049">
              <a:off x="1350367" y="4410642"/>
              <a:ext cx="715283" cy="15191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869496">
              <a:off x="2265088" y="4432161"/>
              <a:ext cx="855309" cy="1272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6932" y="4038600"/>
              <a:ext cx="623668" cy="726831"/>
            </a:xfrm>
            <a:custGeom>
              <a:avLst/>
              <a:gdLst>
                <a:gd name="connsiteX0" fmla="*/ 614290 w 623668"/>
                <a:gd name="connsiteY0" fmla="*/ 325902 h 726831"/>
                <a:gd name="connsiteX1" fmla="*/ 558019 w 623668"/>
                <a:gd name="connsiteY1" fmla="*/ 354037 h 726831"/>
                <a:gd name="connsiteX2" fmla="*/ 375139 w 623668"/>
                <a:gd name="connsiteY2" fmla="*/ 30480 h 726831"/>
                <a:gd name="connsiteX3" fmla="*/ 276665 w 623668"/>
                <a:gd name="connsiteY3" fmla="*/ 171157 h 726831"/>
                <a:gd name="connsiteX4" fmla="*/ 431410 w 623668"/>
                <a:gd name="connsiteY4" fmla="*/ 354037 h 726831"/>
                <a:gd name="connsiteX5" fmla="*/ 93785 w 623668"/>
                <a:gd name="connsiteY5" fmla="*/ 241496 h 726831"/>
                <a:gd name="connsiteX6" fmla="*/ 37514 w 623668"/>
                <a:gd name="connsiteY6" fmla="*/ 424376 h 726831"/>
                <a:gd name="connsiteX7" fmla="*/ 318868 w 623668"/>
                <a:gd name="connsiteY7" fmla="*/ 494714 h 726831"/>
                <a:gd name="connsiteX8" fmla="*/ 164124 w 623668"/>
                <a:gd name="connsiteY8" fmla="*/ 579120 h 726831"/>
                <a:gd name="connsiteX9" fmla="*/ 248530 w 623668"/>
                <a:gd name="connsiteY9" fmla="*/ 719797 h 726831"/>
                <a:gd name="connsiteX10" fmla="*/ 417342 w 623668"/>
                <a:gd name="connsiteY10" fmla="*/ 621323 h 726831"/>
                <a:gd name="connsiteX11" fmla="*/ 558019 w 623668"/>
                <a:gd name="connsiteY11" fmla="*/ 621323 h 726831"/>
                <a:gd name="connsiteX12" fmla="*/ 614290 w 623668"/>
                <a:gd name="connsiteY12" fmla="*/ 382173 h 726831"/>
                <a:gd name="connsiteX13" fmla="*/ 614290 w 623668"/>
                <a:gd name="connsiteY13" fmla="*/ 325902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668" h="726831">
                  <a:moveTo>
                    <a:pt x="614290" y="325902"/>
                  </a:moveTo>
                  <a:cubicBezTo>
                    <a:pt x="604912" y="321213"/>
                    <a:pt x="597877" y="403274"/>
                    <a:pt x="558019" y="354037"/>
                  </a:cubicBezTo>
                  <a:cubicBezTo>
                    <a:pt x="518161" y="304800"/>
                    <a:pt x="422031" y="60960"/>
                    <a:pt x="375139" y="30480"/>
                  </a:cubicBezTo>
                  <a:cubicBezTo>
                    <a:pt x="328247" y="0"/>
                    <a:pt x="267287" y="117231"/>
                    <a:pt x="276665" y="171157"/>
                  </a:cubicBezTo>
                  <a:cubicBezTo>
                    <a:pt x="286043" y="225083"/>
                    <a:pt x="461890" y="342314"/>
                    <a:pt x="431410" y="354037"/>
                  </a:cubicBezTo>
                  <a:cubicBezTo>
                    <a:pt x="400930" y="365760"/>
                    <a:pt x="159434" y="229773"/>
                    <a:pt x="93785" y="241496"/>
                  </a:cubicBezTo>
                  <a:cubicBezTo>
                    <a:pt x="28136" y="253219"/>
                    <a:pt x="0" y="382173"/>
                    <a:pt x="37514" y="424376"/>
                  </a:cubicBezTo>
                  <a:cubicBezTo>
                    <a:pt x="75028" y="466579"/>
                    <a:pt x="297766" y="468923"/>
                    <a:pt x="318868" y="494714"/>
                  </a:cubicBezTo>
                  <a:cubicBezTo>
                    <a:pt x="339970" y="520505"/>
                    <a:pt x="175847" y="541606"/>
                    <a:pt x="164124" y="579120"/>
                  </a:cubicBezTo>
                  <a:cubicBezTo>
                    <a:pt x="152401" y="616634"/>
                    <a:pt x="206327" y="712763"/>
                    <a:pt x="248530" y="719797"/>
                  </a:cubicBezTo>
                  <a:cubicBezTo>
                    <a:pt x="290733" y="726831"/>
                    <a:pt x="365761" y="637735"/>
                    <a:pt x="417342" y="621323"/>
                  </a:cubicBezTo>
                  <a:cubicBezTo>
                    <a:pt x="468923" y="604911"/>
                    <a:pt x="525194" y="661181"/>
                    <a:pt x="558019" y="621323"/>
                  </a:cubicBezTo>
                  <a:cubicBezTo>
                    <a:pt x="590844" y="581465"/>
                    <a:pt x="607256" y="426721"/>
                    <a:pt x="614290" y="382173"/>
                  </a:cubicBezTo>
                  <a:cubicBezTo>
                    <a:pt x="621324" y="337625"/>
                    <a:pt x="623668" y="330591"/>
                    <a:pt x="614290" y="325902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648200" y="1390472"/>
            <a:ext cx="54864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1. There is an angry bird 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on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 the table.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981200" y="4038600"/>
            <a:ext cx="2667000" cy="2438400"/>
            <a:chOff x="457200" y="4038600"/>
            <a:chExt cx="2667000" cy="2438400"/>
          </a:xfrm>
        </p:grpSpPr>
        <p:sp>
          <p:nvSpPr>
            <p:cNvPr id="27" name="Rectangle 26"/>
            <p:cNvSpPr/>
            <p:nvPr/>
          </p:nvSpPr>
          <p:spPr>
            <a:xfrm>
              <a:off x="457200" y="5257800"/>
              <a:ext cx="2667000" cy="1219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"/>
            <p:cNvGrpSpPr/>
            <p:nvPr/>
          </p:nvGrpSpPr>
          <p:grpSpPr>
            <a:xfrm>
              <a:off x="914400" y="4702125"/>
              <a:ext cx="1385667" cy="1546275"/>
              <a:chOff x="366932" y="3200400"/>
              <a:chExt cx="2753465" cy="2689274"/>
            </a:xfrm>
          </p:grpSpPr>
          <p:grpSp>
            <p:nvGrpSpPr>
              <p:cNvPr id="30" name="Group 43"/>
              <p:cNvGrpSpPr/>
              <p:nvPr/>
            </p:nvGrpSpPr>
            <p:grpSpPr>
              <a:xfrm>
                <a:off x="838200" y="3200400"/>
                <a:ext cx="2255519" cy="2689274"/>
                <a:chOff x="868681" y="3178126"/>
                <a:chExt cx="2255519" cy="2689274"/>
              </a:xfrm>
            </p:grpSpPr>
            <p:sp>
              <p:nvSpPr>
                <p:cNvPr id="43" name="Oval 15"/>
                <p:cNvSpPr/>
                <p:nvPr/>
              </p:nvSpPr>
              <p:spPr>
                <a:xfrm>
                  <a:off x="914400" y="3733800"/>
                  <a:ext cx="2209800" cy="2133600"/>
                </a:xfrm>
                <a:prstGeom prst="ellipse">
                  <a:avLst/>
                </a:prstGeom>
                <a:solidFill>
                  <a:srgbClr val="99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16"/>
                <p:cNvSpPr/>
                <p:nvPr/>
              </p:nvSpPr>
              <p:spPr>
                <a:xfrm>
                  <a:off x="868681" y="3178126"/>
                  <a:ext cx="1798319" cy="708074"/>
                </a:xfrm>
                <a:custGeom>
                  <a:avLst/>
                  <a:gdLst>
                    <a:gd name="connsiteX0" fmla="*/ 490024 w 1798319"/>
                    <a:gd name="connsiteY0" fmla="*/ 644769 h 708074"/>
                    <a:gd name="connsiteX1" fmla="*/ 138332 w 1798319"/>
                    <a:gd name="connsiteY1" fmla="*/ 546295 h 708074"/>
                    <a:gd name="connsiteX2" fmla="*/ 39858 w 1798319"/>
                    <a:gd name="connsiteY2" fmla="*/ 475957 h 708074"/>
                    <a:gd name="connsiteX3" fmla="*/ 53926 w 1798319"/>
                    <a:gd name="connsiteY3" fmla="*/ 363415 h 708074"/>
                    <a:gd name="connsiteX4" fmla="*/ 363415 w 1798319"/>
                    <a:gd name="connsiteY4" fmla="*/ 250874 h 708074"/>
                    <a:gd name="connsiteX5" fmla="*/ 630701 w 1798319"/>
                    <a:gd name="connsiteY5" fmla="*/ 349348 h 708074"/>
                    <a:gd name="connsiteX6" fmla="*/ 1024597 w 1798319"/>
                    <a:gd name="connsiteY6" fmla="*/ 658837 h 708074"/>
                    <a:gd name="connsiteX7" fmla="*/ 1109003 w 1798319"/>
                    <a:gd name="connsiteY7" fmla="*/ 644769 h 708074"/>
                    <a:gd name="connsiteX8" fmla="*/ 658837 w 1798319"/>
                    <a:gd name="connsiteY8" fmla="*/ 321212 h 708074"/>
                    <a:gd name="connsiteX9" fmla="*/ 574431 w 1798319"/>
                    <a:gd name="connsiteY9" fmla="*/ 124265 h 708074"/>
                    <a:gd name="connsiteX10" fmla="*/ 771378 w 1798319"/>
                    <a:gd name="connsiteY10" fmla="*/ 11723 h 708074"/>
                    <a:gd name="connsiteX11" fmla="*/ 1165274 w 1798319"/>
                    <a:gd name="connsiteY11" fmla="*/ 194603 h 708074"/>
                    <a:gd name="connsiteX12" fmla="*/ 1446627 w 1798319"/>
                    <a:gd name="connsiteY12" fmla="*/ 588499 h 708074"/>
                    <a:gd name="connsiteX13" fmla="*/ 1460695 w 1798319"/>
                    <a:gd name="connsiteY13" fmla="*/ 630702 h 708074"/>
                    <a:gd name="connsiteX14" fmla="*/ 1629507 w 1798319"/>
                    <a:gd name="connsiteY14" fmla="*/ 701040 h 708074"/>
                    <a:gd name="connsiteX15" fmla="*/ 490024 w 1798319"/>
                    <a:gd name="connsiteY15" fmla="*/ 644769 h 7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8319" h="708074">
                      <a:moveTo>
                        <a:pt x="490024" y="644769"/>
                      </a:moveTo>
                      <a:cubicBezTo>
                        <a:pt x="241495" y="618978"/>
                        <a:pt x="213360" y="574430"/>
                        <a:pt x="138332" y="546295"/>
                      </a:cubicBezTo>
                      <a:cubicBezTo>
                        <a:pt x="63304" y="518160"/>
                        <a:pt x="53926" y="506437"/>
                        <a:pt x="39858" y="475957"/>
                      </a:cubicBezTo>
                      <a:cubicBezTo>
                        <a:pt x="25790" y="445477"/>
                        <a:pt x="0" y="400929"/>
                        <a:pt x="53926" y="363415"/>
                      </a:cubicBezTo>
                      <a:cubicBezTo>
                        <a:pt x="107852" y="325901"/>
                        <a:pt x="267286" y="253218"/>
                        <a:pt x="363415" y="250874"/>
                      </a:cubicBezTo>
                      <a:cubicBezTo>
                        <a:pt x="459544" y="248530"/>
                        <a:pt x="520504" y="281354"/>
                        <a:pt x="630701" y="349348"/>
                      </a:cubicBezTo>
                      <a:cubicBezTo>
                        <a:pt x="740898" y="417342"/>
                        <a:pt x="944880" y="609600"/>
                        <a:pt x="1024597" y="658837"/>
                      </a:cubicBezTo>
                      <a:cubicBezTo>
                        <a:pt x="1104314" y="708074"/>
                        <a:pt x="1169963" y="701040"/>
                        <a:pt x="1109003" y="644769"/>
                      </a:cubicBezTo>
                      <a:cubicBezTo>
                        <a:pt x="1048043" y="588498"/>
                        <a:pt x="747932" y="407963"/>
                        <a:pt x="658837" y="321212"/>
                      </a:cubicBezTo>
                      <a:cubicBezTo>
                        <a:pt x="569742" y="234461"/>
                        <a:pt x="555674" y="175846"/>
                        <a:pt x="574431" y="124265"/>
                      </a:cubicBezTo>
                      <a:cubicBezTo>
                        <a:pt x="593188" y="72684"/>
                        <a:pt x="672904" y="0"/>
                        <a:pt x="771378" y="11723"/>
                      </a:cubicBezTo>
                      <a:cubicBezTo>
                        <a:pt x="869852" y="23446"/>
                        <a:pt x="1052733" y="98474"/>
                        <a:pt x="1165274" y="194603"/>
                      </a:cubicBezTo>
                      <a:cubicBezTo>
                        <a:pt x="1277816" y="290732"/>
                        <a:pt x="1397390" y="515816"/>
                        <a:pt x="1446627" y="588499"/>
                      </a:cubicBezTo>
                      <a:cubicBezTo>
                        <a:pt x="1495864" y="661182"/>
                        <a:pt x="1430215" y="611945"/>
                        <a:pt x="1460695" y="630702"/>
                      </a:cubicBezTo>
                      <a:cubicBezTo>
                        <a:pt x="1491175" y="649459"/>
                        <a:pt x="1798319" y="698696"/>
                        <a:pt x="1629507" y="701040"/>
                      </a:cubicBezTo>
                      <a:cubicBezTo>
                        <a:pt x="1460695" y="703384"/>
                        <a:pt x="738553" y="670560"/>
                        <a:pt x="490024" y="644769"/>
                      </a:cubicBezTo>
                      <a:close/>
                    </a:path>
                  </a:pathLst>
                </a:custGeom>
                <a:solidFill>
                  <a:srgbClr val="99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6"/>
              <p:cNvGrpSpPr/>
              <p:nvPr/>
            </p:nvGrpSpPr>
            <p:grpSpPr>
              <a:xfrm rot="10800000">
                <a:off x="1620793" y="4843884"/>
                <a:ext cx="1274807" cy="718716"/>
                <a:chOff x="3810001" y="2329284"/>
                <a:chExt cx="1274807" cy="718716"/>
              </a:xfrm>
            </p:grpSpPr>
            <p:sp>
              <p:nvSpPr>
                <p:cNvPr id="41" name="Isosceles Triangle 13"/>
                <p:cNvSpPr/>
                <p:nvPr/>
              </p:nvSpPr>
              <p:spPr>
                <a:xfrm>
                  <a:off x="4114801" y="2329284"/>
                  <a:ext cx="891792" cy="361124"/>
                </a:xfrm>
                <a:prstGeom prst="triangle">
                  <a:avLst/>
                </a:prstGeom>
                <a:solidFill>
                  <a:srgbClr val="CFC83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14"/>
                <p:cNvSpPr/>
                <p:nvPr/>
              </p:nvSpPr>
              <p:spPr>
                <a:xfrm flipV="1">
                  <a:off x="3810001" y="2667000"/>
                  <a:ext cx="1274807" cy="381000"/>
                </a:xfrm>
                <a:prstGeom prst="triangle">
                  <a:avLst/>
                </a:prstGeom>
                <a:solidFill>
                  <a:srgbClr val="CFC83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25"/>
              <p:cNvGrpSpPr/>
              <p:nvPr/>
            </p:nvGrpSpPr>
            <p:grpSpPr>
              <a:xfrm>
                <a:off x="2438400" y="4572000"/>
                <a:ext cx="457200" cy="304800"/>
                <a:chOff x="990600" y="2286000"/>
                <a:chExt cx="457200" cy="304800"/>
              </a:xfrm>
            </p:grpSpPr>
            <p:sp>
              <p:nvSpPr>
                <p:cNvPr id="39" name="Oval 11"/>
                <p:cNvSpPr/>
                <p:nvPr/>
              </p:nvSpPr>
              <p:spPr>
                <a:xfrm>
                  <a:off x="990600" y="2286000"/>
                  <a:ext cx="4572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12"/>
                <p:cNvSpPr/>
                <p:nvPr/>
              </p:nvSpPr>
              <p:spPr>
                <a:xfrm>
                  <a:off x="1190393" y="2410934"/>
                  <a:ext cx="152401" cy="76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28"/>
              <p:cNvGrpSpPr/>
              <p:nvPr/>
            </p:nvGrpSpPr>
            <p:grpSpPr>
              <a:xfrm>
                <a:off x="1524000" y="4572000"/>
                <a:ext cx="457200" cy="304800"/>
                <a:chOff x="990600" y="2286000"/>
                <a:chExt cx="457200" cy="304800"/>
              </a:xfrm>
            </p:grpSpPr>
            <p:sp>
              <p:nvSpPr>
                <p:cNvPr id="37" name="Oval 9"/>
                <p:cNvSpPr/>
                <p:nvPr/>
              </p:nvSpPr>
              <p:spPr>
                <a:xfrm>
                  <a:off x="990600" y="2286000"/>
                  <a:ext cx="4572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10"/>
                <p:cNvSpPr/>
                <p:nvPr/>
              </p:nvSpPr>
              <p:spPr>
                <a:xfrm>
                  <a:off x="1219200" y="2410934"/>
                  <a:ext cx="152401" cy="762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6"/>
              <p:cNvSpPr/>
              <p:nvPr/>
            </p:nvSpPr>
            <p:spPr>
              <a:xfrm rot="664049">
                <a:off x="1350367" y="4410642"/>
                <a:ext cx="715283" cy="1519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7"/>
              <p:cNvSpPr/>
              <p:nvPr/>
            </p:nvSpPr>
            <p:spPr>
              <a:xfrm rot="20869496">
                <a:off x="2265088" y="4432161"/>
                <a:ext cx="855309" cy="1272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8"/>
              <p:cNvSpPr/>
              <p:nvPr/>
            </p:nvSpPr>
            <p:spPr>
              <a:xfrm>
                <a:off x="366932" y="4038600"/>
                <a:ext cx="623668" cy="726831"/>
              </a:xfrm>
              <a:custGeom>
                <a:avLst/>
                <a:gdLst>
                  <a:gd name="connsiteX0" fmla="*/ 614290 w 623668"/>
                  <a:gd name="connsiteY0" fmla="*/ 325902 h 726831"/>
                  <a:gd name="connsiteX1" fmla="*/ 558019 w 623668"/>
                  <a:gd name="connsiteY1" fmla="*/ 354037 h 726831"/>
                  <a:gd name="connsiteX2" fmla="*/ 375139 w 623668"/>
                  <a:gd name="connsiteY2" fmla="*/ 30480 h 726831"/>
                  <a:gd name="connsiteX3" fmla="*/ 276665 w 623668"/>
                  <a:gd name="connsiteY3" fmla="*/ 171157 h 726831"/>
                  <a:gd name="connsiteX4" fmla="*/ 431410 w 623668"/>
                  <a:gd name="connsiteY4" fmla="*/ 354037 h 726831"/>
                  <a:gd name="connsiteX5" fmla="*/ 93785 w 623668"/>
                  <a:gd name="connsiteY5" fmla="*/ 241496 h 726831"/>
                  <a:gd name="connsiteX6" fmla="*/ 37514 w 623668"/>
                  <a:gd name="connsiteY6" fmla="*/ 424376 h 726831"/>
                  <a:gd name="connsiteX7" fmla="*/ 318868 w 623668"/>
                  <a:gd name="connsiteY7" fmla="*/ 494714 h 726831"/>
                  <a:gd name="connsiteX8" fmla="*/ 164124 w 623668"/>
                  <a:gd name="connsiteY8" fmla="*/ 579120 h 726831"/>
                  <a:gd name="connsiteX9" fmla="*/ 248530 w 623668"/>
                  <a:gd name="connsiteY9" fmla="*/ 719797 h 726831"/>
                  <a:gd name="connsiteX10" fmla="*/ 417342 w 623668"/>
                  <a:gd name="connsiteY10" fmla="*/ 621323 h 726831"/>
                  <a:gd name="connsiteX11" fmla="*/ 558019 w 623668"/>
                  <a:gd name="connsiteY11" fmla="*/ 621323 h 726831"/>
                  <a:gd name="connsiteX12" fmla="*/ 614290 w 623668"/>
                  <a:gd name="connsiteY12" fmla="*/ 382173 h 726831"/>
                  <a:gd name="connsiteX13" fmla="*/ 614290 w 623668"/>
                  <a:gd name="connsiteY13" fmla="*/ 325902 h 72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668" h="726831">
                    <a:moveTo>
                      <a:pt x="614290" y="325902"/>
                    </a:moveTo>
                    <a:cubicBezTo>
                      <a:pt x="604912" y="321213"/>
                      <a:pt x="597877" y="403274"/>
                      <a:pt x="558019" y="354037"/>
                    </a:cubicBezTo>
                    <a:cubicBezTo>
                      <a:pt x="518161" y="304800"/>
                      <a:pt x="422031" y="60960"/>
                      <a:pt x="375139" y="30480"/>
                    </a:cubicBezTo>
                    <a:cubicBezTo>
                      <a:pt x="328247" y="0"/>
                      <a:pt x="267287" y="117231"/>
                      <a:pt x="276665" y="171157"/>
                    </a:cubicBezTo>
                    <a:cubicBezTo>
                      <a:pt x="286043" y="225083"/>
                      <a:pt x="461890" y="342314"/>
                      <a:pt x="431410" y="354037"/>
                    </a:cubicBezTo>
                    <a:cubicBezTo>
                      <a:pt x="400930" y="365760"/>
                      <a:pt x="159434" y="229773"/>
                      <a:pt x="93785" y="241496"/>
                    </a:cubicBezTo>
                    <a:cubicBezTo>
                      <a:pt x="28136" y="253219"/>
                      <a:pt x="0" y="382173"/>
                      <a:pt x="37514" y="424376"/>
                    </a:cubicBezTo>
                    <a:cubicBezTo>
                      <a:pt x="75028" y="466579"/>
                      <a:pt x="297766" y="468923"/>
                      <a:pt x="318868" y="494714"/>
                    </a:cubicBezTo>
                    <a:cubicBezTo>
                      <a:pt x="339970" y="520505"/>
                      <a:pt x="175847" y="541606"/>
                      <a:pt x="164124" y="579120"/>
                    </a:cubicBezTo>
                    <a:cubicBezTo>
                      <a:pt x="152401" y="616634"/>
                      <a:pt x="206327" y="712763"/>
                      <a:pt x="248530" y="719797"/>
                    </a:cubicBezTo>
                    <a:cubicBezTo>
                      <a:pt x="290733" y="726831"/>
                      <a:pt x="365761" y="637735"/>
                      <a:pt x="417342" y="621323"/>
                    </a:cubicBezTo>
                    <a:cubicBezTo>
                      <a:pt x="468923" y="604911"/>
                      <a:pt x="525194" y="661181"/>
                      <a:pt x="558019" y="621323"/>
                    </a:cubicBezTo>
                    <a:cubicBezTo>
                      <a:pt x="590844" y="581465"/>
                      <a:pt x="607256" y="426721"/>
                      <a:pt x="614290" y="382173"/>
                    </a:cubicBezTo>
                    <a:cubicBezTo>
                      <a:pt x="621324" y="337625"/>
                      <a:pt x="623668" y="330591"/>
                      <a:pt x="614290" y="325902"/>
                    </a:cubicBez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50"/>
            <p:cNvGrpSpPr/>
            <p:nvPr/>
          </p:nvGrpSpPr>
          <p:grpSpPr>
            <a:xfrm>
              <a:off x="838200" y="4038600"/>
              <a:ext cx="2133600" cy="2209800"/>
              <a:chOff x="2209800" y="4038600"/>
              <a:chExt cx="2133600" cy="2209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657600" y="4876800"/>
                <a:ext cx="1524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362200" y="4876800"/>
                <a:ext cx="1524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38600" y="4495800"/>
                <a:ext cx="1524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52"/>
              <p:cNvSpPr/>
              <p:nvPr/>
            </p:nvSpPr>
            <p:spPr>
              <a:xfrm>
                <a:off x="2209800" y="4038600"/>
                <a:ext cx="2133600" cy="990600"/>
              </a:xfrm>
              <a:prstGeom prst="parallelogram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800600" y="4343401"/>
            <a:ext cx="53340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2.The angry bird is 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under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 the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05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ndAc>
          <p:stSnd>
            <p:snd r:embed="rId2" name="explode.wav"/>
          </p:stSnd>
        </p:sndAc>
      </p:transition>
    </mc:Choice>
    <mc:Fallback xmlns="">
      <p:transition spd="slow" advClick="0" advTm="15000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050"/>
              </a:spcBef>
              <a:spcAft>
                <a:spcPts val="1050"/>
              </a:spcAft>
            </a:pPr>
            <a:r>
              <a:rPr lang="en-US" sz="4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যন্ত্র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বাদ্যযন্ত্র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মেশিন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প্রভৃতি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) sentence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অন্যান্য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শব্দের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সাথে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115824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 used for Tools, Mechanism or Gadget:</a:t>
            </a:r>
            <a:endParaRPr lang="en-US" sz="32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971800"/>
            <a:ext cx="4288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spc="15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help </a:t>
            </a:r>
            <a:r>
              <a:rPr lang="en-US" sz="4000" b="1" i="1" spc="15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of,</a:t>
            </a:r>
            <a:endParaRPr lang="en-US" sz="4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971800"/>
            <a:ext cx="99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spc="15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By,</a:t>
            </a:r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971800"/>
            <a:ext cx="114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spc="15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On.</a:t>
            </a:r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971800"/>
            <a:ext cx="74676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 here 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foot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09" y="609600"/>
            <a:ext cx="1198020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opened the bottle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an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opener.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9790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likes to go long drives 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his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car.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5105400" y="609600"/>
            <a:ext cx="4097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help of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1905000"/>
            <a:ext cx="781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3048000"/>
            <a:ext cx="768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6248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419600"/>
            <a:ext cx="7467600" cy="584775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The poor are helped        Bangladesh Army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343400"/>
            <a:ext cx="701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by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8" y="1267690"/>
            <a:ext cx="5934075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910" y="22167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বিদায়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678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165272" cy="924475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en-US" sz="6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4800600"/>
            <a:ext cx="8472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Seven, Eight, Nine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048000" y="2438400"/>
            <a:ext cx="5105400" cy="153785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PREPOSITION</a:t>
            </a:r>
            <a:endParaRPr lang="en-US" sz="5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1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7" y="1869873"/>
            <a:ext cx="1037705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What is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know the rules of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Know the Types of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Preposition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38200"/>
            <a:ext cx="4075155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750"/>
              </a:spcBef>
              <a:spcAft>
                <a:spcPts val="1125"/>
              </a:spcAft>
            </a:pPr>
            <a:r>
              <a:rPr lang="en-US" sz="5400" b="1" kern="1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Preposition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914400"/>
            <a:ext cx="3914854" cy="521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750"/>
              </a:spcBef>
              <a:spcAft>
                <a:spcPts val="1125"/>
              </a:spcAft>
            </a:pPr>
            <a:r>
              <a:rPr lang="en-US" sz="5400" b="1" kern="1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kern="1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পদান্বয়ী</a:t>
            </a:r>
            <a:r>
              <a:rPr lang="en-US" sz="5400" b="1" kern="1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অব্যয়</a:t>
            </a:r>
            <a:r>
              <a:rPr lang="en-US" sz="5400" b="1" kern="1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সকল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শব্দ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সাধারণত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pronoun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সামনে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pronoun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সাথে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sentence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অন্যানো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শব্দের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সম্পর্ক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প্রকাশ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তাদেরকে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preposition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86200"/>
            <a:ext cx="7315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book is </a:t>
            </a:r>
            <a:r>
              <a:rPr lang="en-US" sz="4400" b="1" spc="15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the table</a:t>
            </a:r>
            <a:r>
              <a:rPr lang="en-US" sz="44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724400"/>
            <a:ext cx="6960175" cy="84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sat </a:t>
            </a:r>
            <a:r>
              <a:rPr lang="en-US" sz="4800" b="1" spc="15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n-US" sz="48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tree.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0783721" cy="471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550"/>
              </a:lnSpc>
              <a:spcBef>
                <a:spcPts val="525"/>
              </a:spcBef>
              <a:spcAft>
                <a:spcPts val="525"/>
              </a:spcAft>
            </a:pP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Classification/Types</a:t>
            </a:r>
            <a:r>
              <a:rPr lang="en-US" sz="40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Prepositions: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4495800"/>
            <a:ext cx="6781800" cy="12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eposition for an agent"/>
              </a:rPr>
              <a:t>Preposition</a:t>
            </a:r>
            <a:r>
              <a:rPr lang="en-US" sz="3600" u="sng" spc="15" dirty="0" smtClean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reposition used for Tools, Mechanism or Gadget"/>
              </a:rPr>
              <a:t>used </a:t>
            </a:r>
            <a:r>
              <a:rPr lang="en-US" sz="3600" u="sng" spc="15" dirty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reposition used for Tools, Mechanism or Gadget"/>
              </a:rPr>
              <a:t>for Tools</a:t>
            </a:r>
            <a:r>
              <a:rPr lang="en-US" sz="3600" u="sng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reposition used for Tools, Mechanism or Gadget"/>
              </a:rPr>
              <a:t>,</a:t>
            </a:r>
            <a:r>
              <a:rPr lang="en-US" sz="3600" u="sng" spc="15" dirty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reposition used for Tools, Mechanism or Gadget"/>
              </a:rPr>
              <a:t> Mechanism or </a:t>
            </a:r>
            <a:r>
              <a:rPr lang="en-US" sz="3600" u="sng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reposition used for Tools, Mechanism or Gadget"/>
              </a:rPr>
              <a:t>Gadget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504753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40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Simple Preposition"/>
              </a:rPr>
              <a:t>Simple Preposition</a:t>
            </a:r>
            <a:endParaRPr lang="en-US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963" y="2251364"/>
            <a:ext cx="541763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Compound Preposition"/>
              </a:rPr>
              <a:t>Compound Preposition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459061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Phrase Preposition"/>
              </a:rPr>
              <a:t>Phrase Preposition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382" y="3913909"/>
            <a:ext cx="522668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Participle Preposition"/>
              </a:rPr>
              <a:t>Participle Preposition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00600"/>
            <a:ext cx="466999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Double Preposition"/>
              </a:rPr>
              <a:t>Double Preposition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715000"/>
            <a:ext cx="5188921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4000" u="sng" spc="15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Preposition of time"/>
              </a:rPr>
              <a:t>Preposition of time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371600"/>
            <a:ext cx="537358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40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Preposition of place"/>
              </a:rPr>
              <a:t>Preposition of place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2438400"/>
            <a:ext cx="567379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Preposition of direction"/>
              </a:rPr>
              <a:t>Preposition of direction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429000"/>
            <a:ext cx="578440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u="sng" spc="15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eposition for an agent"/>
              </a:rPr>
              <a:t>Preposition for </a:t>
            </a:r>
            <a:r>
              <a:rPr lang="en-US" sz="3600" u="sng" spc="15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eposition for an agent"/>
              </a:rPr>
              <a:t>an agent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09600"/>
            <a:ext cx="6373861" cy="455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Preposition:</a:t>
            </a:r>
            <a:endParaRPr lang="en-US" sz="36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1036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সাধারণত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sentence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ব্যবহৃত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একক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preposition 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গুলোকে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simple preposition </a:t>
            </a:r>
            <a:r>
              <a:rPr 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40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8100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etc.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9400"/>
            <a:ext cx="957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819400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819400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819400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from, 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2819400"/>
            <a:ext cx="1702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2743200"/>
            <a:ext cx="1015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of,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6400" y="2743200"/>
            <a:ext cx="123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en-US" sz="4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5600" y="2819400"/>
            <a:ext cx="1523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over,</a:t>
            </a:r>
            <a:endParaRPr lang="en-US" sz="4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381000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US" sz="4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67000"/>
            <a:ext cx="72390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looking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me.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762000"/>
            <a:ext cx="745396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living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this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07982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going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the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varsity.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762000"/>
            <a:ext cx="92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48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4038600" y="1752600"/>
            <a:ext cx="903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5334000" y="2667000"/>
            <a:ext cx="714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13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572</Words>
  <Application>Microsoft Office PowerPoint</Application>
  <PresentationFormat>Widescreen</PresentationFormat>
  <Paragraphs>170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Mangal</vt:lpstr>
      <vt:lpstr>Monotype Corsiva</vt:lpstr>
      <vt:lpstr>Shonar Bangla</vt:lpstr>
      <vt:lpstr>Symbol</vt:lpstr>
      <vt:lpstr>Times New Roman</vt:lpstr>
      <vt:lpstr>Trebuchet MS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Alamgir</cp:lastModifiedBy>
  <cp:revision>112</cp:revision>
  <dcterms:created xsi:type="dcterms:W3CDTF">2006-08-16T00:00:00Z</dcterms:created>
  <dcterms:modified xsi:type="dcterms:W3CDTF">2021-04-06T03:00:40Z</dcterms:modified>
</cp:coreProperties>
</file>