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3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9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9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0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5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E666-31AA-4748-A8AC-7BF938911D4E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6BD4-755C-454C-A08C-4C6F752BE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9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3359331" y="281587"/>
            <a:ext cx="5473337" cy="151529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084" y="1923136"/>
            <a:ext cx="6588298" cy="49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801" y="1988292"/>
            <a:ext cx="6171848" cy="4309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88765" y="743745"/>
            <a:ext cx="3608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হার্ডডিস্ক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711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264" y="1761514"/>
            <a:ext cx="3934332" cy="43378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62640" y="830723"/>
            <a:ext cx="2627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ডিভিডি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1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pic>
        <p:nvPicPr>
          <p:cNvPr id="5" name="Content Placeholder 1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805" y="2100434"/>
            <a:ext cx="4052268" cy="4007738"/>
          </a:xfrm>
          <a:prstGeom prst="rect">
            <a:avLst/>
          </a:prstGeom>
        </p:spPr>
      </p:pic>
      <p:pic>
        <p:nvPicPr>
          <p:cNvPr id="6" name="Content Placeholder 3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191" y="2100434"/>
            <a:ext cx="4416158" cy="40072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03871" y="815546"/>
            <a:ext cx="336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পেন ড্রাইভ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pic>
        <p:nvPicPr>
          <p:cNvPr id="5" name="Picture 4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475" y="1762133"/>
            <a:ext cx="5562011" cy="40972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9732" y="675736"/>
            <a:ext cx="311390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ফ্লপি ডিস্ক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157796" y="583161"/>
            <a:ext cx="3074278" cy="7295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253442" y="2372389"/>
            <a:ext cx="7360920" cy="1378036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স্মৃতি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91123" y="440247"/>
            <a:ext cx="4009753" cy="8698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727709" y="4986245"/>
            <a:ext cx="10736580" cy="1134291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উপরের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ছবি দেখে স্মৃতিরগুলোর নাম ও ধরণ লিখ।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860" y="1865160"/>
            <a:ext cx="1865572" cy="2209799"/>
          </a:xfrm>
          <a:prstGeom prst="rect">
            <a:avLst/>
          </a:prstGeom>
        </p:spPr>
      </p:pic>
      <p:pic>
        <p:nvPicPr>
          <p:cNvPr id="8" name="Picture 7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260" y="1850872"/>
            <a:ext cx="1676400" cy="2224088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1288" y="1788960"/>
            <a:ext cx="2278772" cy="2362200"/>
          </a:xfrm>
          <a:prstGeom prst="rect">
            <a:avLst/>
          </a:prstGeom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1060" y="194136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162523" y="715097"/>
            <a:ext cx="3360495" cy="8202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705100" y="2236718"/>
            <a:ext cx="6203373" cy="3443646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কম্পিউটারের স্মৃতি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 ?</a:t>
            </a: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 স্মৃতির নাম বল।</a:t>
            </a:r>
          </a:p>
          <a:p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 স্মৃতি কী ? </a:t>
            </a:r>
          </a:p>
          <a:p>
            <a:pPr algn="just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92761" y="715097"/>
            <a:ext cx="4146913" cy="7326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0" y="4490308"/>
            <a:ext cx="11955780" cy="1316132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RAM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ROM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এর মধ্যে কোনটি বেশী গুরুত্বপূর্ন এবং কেন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:\MOTIAR\D,contennt Picture 2\home2.jpg">
            <a:extLst>
              <a:ext uri="{FF2B5EF4-FFF2-40B4-BE49-F238E27FC236}">
                <a16:creationId xmlns:a16="http://schemas.microsoft.com/office/drawing/2014/main" id="{A8D4C48D-A47F-4ACE-B5A6-0E0C1B384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210" y="1787673"/>
            <a:ext cx="2365298" cy="23652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3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34042" y="849654"/>
            <a:ext cx="5943806" cy="732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E:\MOTIAR\D,contennt Picture 2\business_team_walking_sm_wm.gif">
            <a:extLst>
              <a:ext uri="{FF2B5EF4-FFF2-40B4-BE49-F238E27FC236}">
                <a16:creationId xmlns:a16="http://schemas.microsoft.com/office/drawing/2014/main" id="{26BBA316-42EC-4677-9707-76F8AB48DE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18" y="2529832"/>
            <a:ext cx="6472888" cy="31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5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3163094"/>
            <a:ext cx="2724150" cy="16764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6108883" y="1058091"/>
            <a:ext cx="31596" cy="5029200"/>
          </a:xfrm>
          <a:prstGeom prst="line">
            <a:avLst/>
          </a:prstGeom>
          <a:ln w="76200">
            <a:solidFill>
              <a:srgbClr val="0039FF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ic.jpg">
            <a:extLst>
              <a:ext uri="{FF2B5EF4-FFF2-40B4-BE49-F238E27FC236}">
                <a16:creationId xmlns:a16="http://schemas.microsoft.com/office/drawing/2014/main" id="{5D4ACCAC-A395-4C1A-B83B-FB26A8051EF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527" y="1909995"/>
            <a:ext cx="1286369" cy="12863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348906-B545-43D3-A75B-8C69EAFA1DE8}"/>
              </a:ext>
            </a:extLst>
          </p:cNvPr>
          <p:cNvSpPr txBox="1"/>
          <p:nvPr/>
        </p:nvSpPr>
        <p:spPr>
          <a:xfrm>
            <a:off x="1052153" y="768624"/>
            <a:ext cx="41539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B3283D-F27D-4228-BA51-9133AF73BD69}"/>
              </a:ext>
            </a:extLst>
          </p:cNvPr>
          <p:cNvSpPr txBox="1"/>
          <p:nvPr/>
        </p:nvSpPr>
        <p:spPr>
          <a:xfrm>
            <a:off x="1326485" y="3572691"/>
            <a:ext cx="3825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বিদ্যুৎ চন্দ্র তালুকদার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কলমাকান্দা উচ্চ বালিকা বিদ্যালয়</a:t>
            </a:r>
          </a:p>
          <a:p>
            <a:pPr algn="ctr"/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ইনডেক্স নম্বর – ১১২২০৭৪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-০১৭৪৫৫৪২৮১৫</a:t>
            </a:r>
          </a:p>
          <a:p>
            <a:pPr algn="ctr"/>
            <a:r>
              <a:rPr lang="bn-IN" sz="1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bidduth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NikoshBAN" pitchFamily="2" charset="0"/>
              </a:rPr>
              <a:t>83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talukder@gmail.com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12AF89-C967-4971-B8CF-626418055F70}"/>
              </a:ext>
            </a:extLst>
          </p:cNvPr>
          <p:cNvSpPr txBox="1"/>
          <p:nvPr/>
        </p:nvSpPr>
        <p:spPr>
          <a:xfrm>
            <a:off x="8108751" y="772605"/>
            <a:ext cx="2311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A1DB6-6909-4C02-99B9-A50B7421EC48}"/>
              </a:ext>
            </a:extLst>
          </p:cNvPr>
          <p:cNvSpPr txBox="1"/>
          <p:nvPr/>
        </p:nvSpPr>
        <p:spPr>
          <a:xfrm>
            <a:off x="6527325" y="4394521"/>
            <a:ext cx="52684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 </a:t>
            </a:r>
            <a:endParaRPr lang="bn-IN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 ও  যোগাযোগ প্রযুক্তি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291" y="1662611"/>
            <a:ext cx="1989562" cy="26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6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712" y="3010694"/>
            <a:ext cx="2314575" cy="1981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227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2989167" y="475235"/>
            <a:ext cx="6002434" cy="65790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brain weight is 3 lbs 1.36 kg gram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44" y="1803723"/>
            <a:ext cx="5461732" cy="414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624" y="1794428"/>
            <a:ext cx="4864727" cy="416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201194"/>
            <a:ext cx="2857500" cy="1600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9"/>
            <a:ext cx="12192000" cy="72227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230335" y="673312"/>
            <a:ext cx="5731330" cy="5815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6" y="2159421"/>
            <a:ext cx="6365065" cy="37021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337" y="2131711"/>
            <a:ext cx="4082723" cy="37021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8712" y="6208160"/>
            <a:ext cx="2459615" cy="469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9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077369"/>
            <a:ext cx="2466975" cy="184785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505200" y="480447"/>
            <a:ext cx="4918364" cy="8911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40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699" y="2075423"/>
            <a:ext cx="7319425" cy="409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4078187" y="642552"/>
            <a:ext cx="3583380" cy="71519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24529C-CC17-4948-BD88-3828C5855C1D}"/>
              </a:ext>
            </a:extLst>
          </p:cNvPr>
          <p:cNvSpPr txBox="1"/>
          <p:nvPr/>
        </p:nvSpPr>
        <p:spPr>
          <a:xfrm>
            <a:off x="2032466" y="2124220"/>
            <a:ext cx="8574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...............।</a:t>
            </a:r>
          </a:p>
          <a:p>
            <a:endParaRPr lang="en-US" dirty="0"/>
          </a:p>
        </p:txBody>
      </p:sp>
      <p:sp>
        <p:nvSpPr>
          <p:cNvPr id="11" name="Subtitle 2"/>
          <p:cNvSpPr>
            <a:spLocks/>
          </p:cNvSpPr>
          <p:nvPr/>
        </p:nvSpPr>
        <p:spPr bwMode="auto">
          <a:xfrm>
            <a:off x="1590364" y="3188206"/>
            <a:ext cx="8820770" cy="1626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কম্পিউটারের স্মৃতি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প্রকার স্মৃতির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ও লিখতে পারবে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দেখে বিভিন্ন স্মৃতির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পারবে। </a:t>
            </a:r>
            <a:endParaRPr lang="en-US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3201194"/>
            <a:ext cx="2847975" cy="1600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298512" y="484739"/>
            <a:ext cx="5014222" cy="73251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স্মৃতি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254" y="5262562"/>
            <a:ext cx="11689492" cy="914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তার তথ্য সমূহ জমা রাখার জন্য যে মাধ্যম ব্যবহার করে থাকে তাকে স্মৃতি বলে।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868" y="1636897"/>
            <a:ext cx="4300151" cy="325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8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3205956"/>
            <a:ext cx="2876550" cy="15906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66"/>
            <a:ext cx="12192000" cy="72227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505184" y="528250"/>
            <a:ext cx="5033319" cy="82949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প্রকার স্মৃতির নাম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95" y="2775955"/>
            <a:ext cx="5905224" cy="32654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42328" y="1786516"/>
            <a:ext cx="19523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র‌্যাম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22765"/>
          </a:xfrm>
          <a:prstGeom prst="rect">
            <a:avLst/>
          </a:prstGeom>
        </p:spPr>
      </p:pic>
      <p:pic>
        <p:nvPicPr>
          <p:cNvPr id="5" name="Picture 4" descr="rom-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610" y="1690688"/>
            <a:ext cx="5451389" cy="3994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7458" y="459837"/>
            <a:ext cx="19770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4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192</Words>
  <Application>Microsoft Office PowerPoint</Application>
  <PresentationFormat>Widescreen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62</cp:revision>
  <dcterms:created xsi:type="dcterms:W3CDTF">2021-03-24T15:49:18Z</dcterms:created>
  <dcterms:modified xsi:type="dcterms:W3CDTF">2021-04-06T17:03:59Z</dcterms:modified>
</cp:coreProperties>
</file>