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1B784-82A4-4B30-95EF-75AB23E066D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2A0B1-3F60-4354-8EAF-F6600A71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শিক্ষক</a:t>
            </a:r>
            <a:r>
              <a:rPr lang="bn-BD" baseline="0" dirty="0" smtClean="0"/>
              <a:t> বোর্ডে লিখবেন শিক্ষার্থী খাতায় লিখে নেবে।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C61A9-BD03-431C-B46F-8BDB04A3C3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8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তথ্য ও যোগাযোগ প্রযুক্তি বিশ্ব জুড়ে এক বিপ্লব ঘটিয়েছে। ফলে আমাদের  ইন্টারনেট সম্পর্কে জানা প্রয়োজন। তাই এ সম্পর্কে জানতে  আমাদের কয়েকটি ঘটনার সাথে পরিচিত হতে হবে। 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4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C61A9-BD03-431C-B46F-8BDB04A3C3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কয়েকটি</a:t>
            </a:r>
            <a:r>
              <a:rPr lang="en-US" dirty="0" smtClean="0"/>
              <a:t> </a:t>
            </a:r>
            <a:r>
              <a:rPr lang="en-US" dirty="0" err="1" smtClean="0"/>
              <a:t>ঘটনা</a:t>
            </a:r>
            <a:r>
              <a:rPr lang="en-US" dirty="0" smtClean="0"/>
              <a:t> </a:t>
            </a:r>
            <a:r>
              <a:rPr lang="en-US" dirty="0" err="1" smtClean="0"/>
              <a:t>গভীরভাবে</a:t>
            </a:r>
            <a:r>
              <a:rPr lang="en-US" dirty="0" smtClean="0"/>
              <a:t> </a:t>
            </a:r>
            <a:r>
              <a:rPr lang="en-US" dirty="0" err="1" smtClean="0"/>
              <a:t>চিন্তা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C61A9-BD03-431C-B46F-8BDB04A3C3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C61A9-BD03-431C-B46F-8BDB04A3C3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0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C61A9-BD03-431C-B46F-8BDB04A3C3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ইউকিপিডিয়া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C61A9-BD03-431C-B46F-8BDB04A3C3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4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মাথা</a:t>
            </a:r>
            <a:r>
              <a:rPr lang="en-US" dirty="0" smtClean="0"/>
              <a:t> </a:t>
            </a:r>
            <a:r>
              <a:rPr lang="en-US" dirty="0" err="1" smtClean="0"/>
              <a:t>খাটানোর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প্রদান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JP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197" y="2710064"/>
            <a:ext cx="5199006" cy="34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304800"/>
            <a:ext cx="569595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07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tiar D. Content\Class VI\New folder\5-1\Gallery-A-place-in-the-du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2286000"/>
            <a:ext cx="4449561" cy="351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grpSp>
        <p:nvGrpSpPr>
          <p:cNvPr id="4" name="Group 32"/>
          <p:cNvGrpSpPr/>
          <p:nvPr/>
        </p:nvGrpSpPr>
        <p:grpSpPr>
          <a:xfrm rot="16200000">
            <a:off x="4356542" y="-405960"/>
            <a:ext cx="964316" cy="2895600"/>
            <a:chOff x="203347" y="240162"/>
            <a:chExt cx="11459562" cy="5591289"/>
          </a:xfrm>
        </p:grpSpPr>
        <p:sp>
          <p:nvSpPr>
            <p:cNvPr id="5" name="Rounded Rectangle 4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33800" y="68580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ঘটনা:২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86000"/>
            <a:ext cx="3810000" cy="15696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বন্ধুকে জরুরী কাজে একটা জায়গায় যেতে হবে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অচেনা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Motiar D. Content\Class VI\New folder\5-1\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64166"/>
            <a:ext cx="4800600" cy="261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600202"/>
            <a:ext cx="3352800" cy="30469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ইন্টারনেটে প্রবেশ করে জায়গাটির সম্পর্কে খুঁটিনাটি সব কিছুই জেনে পরের দিন বিলের পাশ দিয়ে ছোট রাস্তা ধরে সেখানে পৌঁছে গেল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1" y="3781097"/>
            <a:ext cx="4800600" cy="264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834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 rot="16200000">
            <a:off x="4356542" y="-405960"/>
            <a:ext cx="964316" cy="2895600"/>
            <a:chOff x="203347" y="240162"/>
            <a:chExt cx="11459562" cy="5591289"/>
          </a:xfrm>
        </p:grpSpPr>
        <p:sp>
          <p:nvSpPr>
            <p:cNvPr id="3" name="Rounded Rectangle 2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33800" y="68580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ঘটনা:৩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027" y="2057401"/>
            <a:ext cx="3810000" cy="403187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ট্রেনে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চ্ছেন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কথা প্রসঙ্গে ঐ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বাংলাদেশের মুক্তিযুদ্ধের ইতিহাস জানা সম্পর্কে তা শখের কথা ব্যক্ত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012094"/>
            <a:ext cx="3777514" cy="2779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2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89" y="762000"/>
            <a:ext cx="4219575" cy="2647950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85800" y="1147794"/>
            <a:ext cx="2971800" cy="452431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 বীর মুক্তিযোদ্ধা  বাংলাদেশের মুক্তিযুদ্ধের ইতিহাস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একটি লিংক দিলে উক্ত বিদেশি তখনই ল্যাপটপে বসে মুক্তিযুদ্ধের গৌরবময় ইতিহাস পড়তে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লাগলো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Motiar D. Content\Class VI\New folder\5-1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89" y="3962404"/>
            <a:ext cx="4219575" cy="2340891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858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1" y="2514604"/>
            <a:ext cx="3200401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ইন্টারনেট কী?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\D,contennt Picture 2\পাঠ ৪ ব্যবসা\pair 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258315"/>
            <a:ext cx="2071255" cy="195262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 rot="16200000">
            <a:off x="4356542" y="-813242"/>
            <a:ext cx="964316" cy="2895600"/>
            <a:chOff x="203347" y="240162"/>
            <a:chExt cx="11459562" cy="5591289"/>
          </a:xfrm>
        </p:grpSpPr>
        <p:sp>
          <p:nvSpPr>
            <p:cNvPr id="3" name="Rounded Rectangle 2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33800" y="278522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ঘটনা: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4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760" y="1524000"/>
            <a:ext cx="452628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9" name="Oval 8"/>
          <p:cNvSpPr/>
          <p:nvPr/>
        </p:nvSpPr>
        <p:spPr>
          <a:xfrm>
            <a:off x="2057400" y="4038604"/>
            <a:ext cx="4724400" cy="26915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স্কুলের বার্ষিক সংস্কৃতিক অনুষ্ঠান।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ওশিন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“টাগডুম টাগডুম বাজাই” গানটির সাথে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নাচবে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020" y="1638300"/>
            <a:ext cx="3399439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24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52602"/>
            <a:ext cx="3276600" cy="255454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ওশিনের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বাসায়  কোন ক্যাসেট বা সিডি না থাকা মিলির মন খুব খাবার।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বিষয়টি তার শিক্ষিকা রওশন আরাকে জানালো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RAFI\Downloads\Shareit\Photo\IMG_20140101_230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6482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93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r="7310"/>
          <a:stretch/>
        </p:blipFill>
        <p:spPr bwMode="auto">
          <a:xfrm>
            <a:off x="3733800" y="838204"/>
            <a:ext cx="4392283" cy="4733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304800" y="1050687"/>
            <a:ext cx="3276600" cy="35394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জেসমিন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গানটি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বিতরণী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নেচে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0958" y="1600201"/>
            <a:ext cx="3331083" cy="4424362"/>
          </a:xfrm>
          <a:prstGeom prst="rect">
            <a:avLst/>
          </a:prstGeom>
          <a:ln w="1270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2"/>
          <p:cNvGrpSpPr/>
          <p:nvPr/>
        </p:nvGrpSpPr>
        <p:grpSpPr>
          <a:xfrm rot="16200000">
            <a:off x="4356542" y="-813242"/>
            <a:ext cx="964316" cy="2895600"/>
            <a:chOff x="203347" y="240162"/>
            <a:chExt cx="11459562" cy="5591289"/>
          </a:xfrm>
        </p:grpSpPr>
        <p:sp>
          <p:nvSpPr>
            <p:cNvPr id="4" name="Rounded Rectangle 3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33800" y="278522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ঘটনা: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2842888"/>
            <a:ext cx="2971800" cy="19389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লেখকগণ ষষ্ঠ শ্রেণির বই লিখছেন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752602"/>
            <a:ext cx="3351362" cy="30469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বইটিতে সুপার কম্পিউটার কথা বলা হয়েছে কিন্তু সেখানে কোন ছবি নাই। সুন্দর সুন্দর ছবি না থাকলে বই পড়ার আগ্রহ থাকে না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116" y="3685166"/>
            <a:ext cx="3652283" cy="27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28600"/>
            <a:ext cx="3505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1227" y="4298155"/>
            <a:ext cx="71481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ভিডিওটিতে </a:t>
            </a:r>
            <a:r>
              <a:rPr lang="en-US" sz="2400" b="1" dirty="0" err="1" smtClean="0">
                <a:ln w="11430"/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2400" b="1" dirty="0" err="1" smtClean="0">
                <a:ln w="11430"/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 মাধ্যমে করা হয়</a:t>
            </a:r>
            <a:r>
              <a:rPr lang="en-US" sz="2400" b="1" cap="none" spc="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2400" b="1" cap="none" spc="0" dirty="0">
              <a:ln w="1143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1927" y="498905"/>
            <a:ext cx="578427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5639" y="5033350"/>
            <a:ext cx="3496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08503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2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04192"/>
            <a:ext cx="3351362" cy="255454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 নিয়ে তারা চিন্তিত নন কারণ ইউকিপিডিয়া নামে যে বিশ্বকোষ আছে  সেখানে একট না একটা ছবি পেয়েই যাবেন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474814"/>
              </p:ext>
            </p:extLst>
          </p:nvPr>
        </p:nvGraphicFramePr>
        <p:xfrm>
          <a:off x="2057400" y="129540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129540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990601"/>
            <a:ext cx="4267200" cy="4953000"/>
          </a:xfrm>
          <a:prstGeom prst="rect">
            <a:avLst/>
          </a:prstGeom>
          <a:solidFill>
            <a:srgbClr val="002060"/>
          </a:solidFill>
          <a:ln w="1905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val="7529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5741" y="1806714"/>
            <a:ext cx="2895601" cy="70788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 কর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97673" y="685801"/>
            <a:ext cx="4237728" cy="803352"/>
            <a:chOff x="2794176" y="-5470458"/>
            <a:chExt cx="3276599" cy="2208356"/>
          </a:xfrm>
        </p:grpSpPr>
        <p:sp>
          <p:nvSpPr>
            <p:cNvPr id="7" name="Rounded Rectangle 6"/>
            <p:cNvSpPr/>
            <p:nvPr/>
          </p:nvSpPr>
          <p:spPr>
            <a:xfrm>
              <a:off x="2794176" y="-5470458"/>
              <a:ext cx="3276599" cy="2008721"/>
            </a:xfrm>
            <a:prstGeom prst="roundRect">
              <a:avLst/>
            </a:prstGeom>
            <a:solidFill>
              <a:srgbClr val="FF99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3428" y="-5377239"/>
              <a:ext cx="2297787" cy="21151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bn-BD" sz="44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 </a:t>
              </a:r>
              <a:endParaRPr lang="en-US" sz="4400" b="1" cap="none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1"/>
            <a:ext cx="1600200" cy="1801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28600" y="3048004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দল-ক: শিক্ষার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038604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দল-খ: স্বাস্থ্য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912" y="5029204"/>
            <a:ext cx="8911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দল-গ: বিনোদনের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867404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দল-ঘ: খেলাধ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858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448580"/>
            <a:ext cx="7543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আফনান এর মা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 থেকে বই ডাউনলোড করে দিলেন?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NAEM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2514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NTRCA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NAPE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2514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NCTB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658380"/>
            <a:ext cx="6781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ম্যাপ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Yahoo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Earth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5257800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Yahoo Map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30861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Google Earth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257800"/>
            <a:ext cx="30861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Google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Drive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762004"/>
            <a:ext cx="2514600" cy="82230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762004"/>
            <a:ext cx="2514600" cy="82230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9245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9245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9245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800" y="9144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42655" y="9144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545816"/>
            <a:ext cx="2019300" cy="1038493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4"/>
            <a:ext cx="4343400" cy="801529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4777" y="4114803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কী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উইকিপিডিয়া কী?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49" y="1752603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9300" y="393412"/>
            <a:ext cx="2057400" cy="769352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4/6/2021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76200" y="4572004"/>
            <a:ext cx="89154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ব্যবহার করে বাংলাদেশের জাতীয় জাদুঘরের অবস্থান খুঁজে বের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 লিখে আনবে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2286000"/>
            <a:ext cx="31242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971800" y="1676400"/>
            <a:ext cx="3886200" cy="609600"/>
          </a:xfrm>
          <a:prstGeom prst="triangl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3120" y="3048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038350"/>
            <a:ext cx="4571999" cy="34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1059660"/>
            <a:ext cx="28194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E:\Motiar D. Content\Class Viii\Picture\পাঠ ৫৫\giphy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200400"/>
            <a:ext cx="3714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Motiar D. Content\Class Viii\Picture\পাঠ ৫৫\giphy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3360">
            <a:off x="2875728" y="3064053"/>
            <a:ext cx="3714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8955">
            <a:off x="2848660" y="2565078"/>
            <a:ext cx="13049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18743030">
            <a:off x="-248758" y="1059657"/>
            <a:ext cx="34099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বিষয়..</a:t>
            </a:r>
            <a:endParaRPr lang="en-US" sz="3200" b="1" u="sng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600202" y="1325621"/>
                <a:ext cx="7897639" cy="3657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36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3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endParaRPr lang="en-US" sz="1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ইন্টারনেট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ইন্টারনেটের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BD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bn-BD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2" y="1325621"/>
                <a:ext cx="7897639" cy="3657600"/>
              </a:xfrm>
              <a:prstGeom prst="rect">
                <a:avLst/>
              </a:prstGeom>
              <a:blipFill rotWithShape="1">
                <a:blip r:embed="rId2"/>
                <a:stretch>
                  <a:fillRect l="-23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4242244" y="-1167958"/>
            <a:ext cx="964316" cy="396239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1135548" y="1752600"/>
            <a:ext cx="6974695" cy="2667000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339804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396922"/>
            <a:ext cx="2590800" cy="227007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সম্পর্কে জানতে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ঘটনার সাথে পরিচিত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হই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32"/>
          <p:cNvGrpSpPr/>
          <p:nvPr/>
        </p:nvGrpSpPr>
        <p:grpSpPr>
          <a:xfrm rot="16200000">
            <a:off x="4356542" y="-405960"/>
            <a:ext cx="964316" cy="2895600"/>
            <a:chOff x="203347" y="240162"/>
            <a:chExt cx="11459562" cy="5591289"/>
          </a:xfrm>
        </p:grpSpPr>
        <p:sp>
          <p:nvSpPr>
            <p:cNvPr id="10" name="Rounded Rectangle 9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33800" y="68580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ঘটনা:১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7651" y="2336800"/>
            <a:ext cx="337185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28600" y="3217808"/>
            <a:ext cx="3810000" cy="19389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একদিন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আফনান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তার বোনের সাথে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 থেকে বাসায়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আসছে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:\Motiar D. Content\Class VI\New folder\5-1\RainingOverWater320x2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61877"/>
            <a:ext cx="4648200" cy="3924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2" y="2047714"/>
            <a:ext cx="4199335" cy="2799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1894367"/>
            <a:ext cx="3810000" cy="255454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হঠাৎ আকাশ ভেঙ্গে বৃষ্টি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সে ভিজতে ভিজতে বা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ফিরল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 D. Content\Class VI\New folder\5-1\670px-Repair-a-Wet-Book-Step-2-Ver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5105400" cy="3485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 D. Content\Class VI\New folder\5-1\91fLPV+hvVL._SL15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44" y="1676400"/>
            <a:ext cx="1560241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1894367"/>
            <a:ext cx="2590800" cy="19389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বই, ব্যাগ সব ভিজে একাকার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066800"/>
            <a:ext cx="4572000" cy="4952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894369"/>
            <a:ext cx="3810000" cy="317009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আম্মু বকা দিয়ে বইগুলো ফ্যানের নিচে শুকাতে দিলেন। কিন্তু গণিত বইটি একেবারে নষ্ট হয়ে গেছে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FI\Downloads\Shareit\Photo\IMG_20140101_075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14" y="3581400"/>
            <a:ext cx="38481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43" y="381000"/>
            <a:ext cx="3805238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650">
            <a:off x="6834706" y="4577138"/>
            <a:ext cx="1240524" cy="49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3657" y="3154501"/>
            <a:ext cx="3810000" cy="3416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আম্মু 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NCTB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বাঁধাই 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দিল। রাহাত ১ঘন্টার মধ্যে নতুন বই পেয়ে গেল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937" y="381000"/>
            <a:ext cx="1855612" cy="243312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0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571</Words>
  <Application>Microsoft Office PowerPoint</Application>
  <PresentationFormat>On-screen Show (4:3)</PresentationFormat>
  <Paragraphs>82</Paragraphs>
  <Slides>25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</cp:lastModifiedBy>
  <cp:revision>31</cp:revision>
  <dcterms:created xsi:type="dcterms:W3CDTF">2006-08-16T00:00:00Z</dcterms:created>
  <dcterms:modified xsi:type="dcterms:W3CDTF">2021-04-06T03:41:03Z</dcterms:modified>
</cp:coreProperties>
</file>