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81" r:id="rId5"/>
    <p:sldId id="279" r:id="rId6"/>
    <p:sldId id="280" r:id="rId7"/>
    <p:sldId id="261" r:id="rId8"/>
    <p:sldId id="262" r:id="rId9"/>
    <p:sldId id="263" r:id="rId10"/>
    <p:sldId id="284" r:id="rId11"/>
    <p:sldId id="265" r:id="rId12"/>
    <p:sldId id="278" r:id="rId13"/>
    <p:sldId id="266" r:id="rId14"/>
    <p:sldId id="269" r:id="rId15"/>
    <p:sldId id="270" r:id="rId16"/>
    <p:sldId id="267" r:id="rId17"/>
    <p:sldId id="268" r:id="rId18"/>
    <p:sldId id="283" r:id="rId19"/>
    <p:sldId id="271" r:id="rId20"/>
    <p:sldId id="272" r:id="rId21"/>
    <p:sldId id="282" r:id="rId22"/>
    <p:sldId id="273" r:id="rId23"/>
    <p:sldId id="274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31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8CA89-26DB-42D7-986B-AF8785663134}" type="doc">
      <dgm:prSet loTypeId="urn:microsoft.com/office/officeart/2005/8/layout/target1" loCatId="relationship" qsTypeId="urn:microsoft.com/office/officeart/2005/8/quickstyle/3d3" qsCatId="3D" csTypeId="urn:microsoft.com/office/officeart/2005/8/colors/colorful5" csCatId="colorful" phldr="1"/>
      <dgm:spPr/>
    </dgm:pt>
    <dgm:pt modelId="{DBB2E91E-02C0-45DC-A2C6-970B595FF247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/>
      </dgm:spPr>
      <dgm:t>
        <a:bodyPr/>
        <a:lstStyle/>
        <a:p>
          <a:pPr algn="ctr"/>
          <a:r>
            <a:rPr lang="en-US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Subject : English</a:t>
          </a:r>
          <a:endParaRPr lang="en-US" sz="4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4865FA-5A7E-4AE1-8925-F26ED40768D6}" type="parTrans" cxnId="{C7F483BA-9EA3-4E6C-A6D0-DF6BA6FC33C9}">
      <dgm:prSet/>
      <dgm:spPr/>
      <dgm:t>
        <a:bodyPr/>
        <a:lstStyle/>
        <a:p>
          <a:endParaRPr lang="en-US"/>
        </a:p>
      </dgm:t>
    </dgm:pt>
    <dgm:pt modelId="{EEBE7DCB-4AD7-4381-8955-806DC6732B8E}" type="sibTrans" cxnId="{C7F483BA-9EA3-4E6C-A6D0-DF6BA6FC33C9}">
      <dgm:prSet/>
      <dgm:spPr/>
      <dgm:t>
        <a:bodyPr/>
        <a:lstStyle/>
        <a:p>
          <a:endParaRPr lang="en-US"/>
        </a:p>
      </dgm:t>
    </dgm:pt>
    <dgm:pt modelId="{B481C260-5AD3-4630-A33E-3413E8C36E1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Unit:01(Hello)</a:t>
          </a:r>
        </a:p>
        <a:p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Lesson: 1(A. </a:t>
          </a:r>
          <a:r>
            <a:rPr lang="en-US" sz="2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Sima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: Hello!.......</a:t>
          </a:r>
        </a:p>
        <a:p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……………..............too, </a:t>
          </a:r>
          <a:r>
            <a:rPr lang="en-US" sz="3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Sima</a:t>
          </a:r>
          <a:r>
            <a: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3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DA164D-5A1B-4827-B7A5-8EE546D26B4C}" type="parTrans" cxnId="{0F91074B-5237-4849-AF65-B17E7AA5E1D8}">
      <dgm:prSet/>
      <dgm:spPr/>
      <dgm:t>
        <a:bodyPr/>
        <a:lstStyle/>
        <a:p>
          <a:endParaRPr lang="en-US"/>
        </a:p>
      </dgm:t>
    </dgm:pt>
    <dgm:pt modelId="{25BE097E-00F2-4321-8090-57DE74305A83}" type="sibTrans" cxnId="{0F91074B-5237-4849-AF65-B17E7AA5E1D8}">
      <dgm:prSet/>
      <dgm:spPr/>
      <dgm:t>
        <a:bodyPr/>
        <a:lstStyle/>
        <a:p>
          <a:endParaRPr lang="en-US"/>
        </a:p>
      </dgm:t>
    </dgm:pt>
    <dgm:pt modelId="{B5F27A60-E162-42D5-A5C4-65E4B1F74BBD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Time:</a:t>
          </a:r>
          <a:r>
            <a:rPr lang="bn-BD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40 minutes</a:t>
          </a:r>
          <a:endParaRPr lang="en-US" dirty="0" smtClean="0">
            <a:ln>
              <a:noFill/>
            </a:ln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Date:</a:t>
          </a:r>
        </a:p>
      </dgm:t>
    </dgm:pt>
    <dgm:pt modelId="{863295A5-5857-4EBE-A2E7-D4FDB4CA6358}" type="parTrans" cxnId="{33713E5D-D0DD-4F1C-949F-815DE1B9FA6B}">
      <dgm:prSet/>
      <dgm:spPr/>
      <dgm:t>
        <a:bodyPr/>
        <a:lstStyle/>
        <a:p>
          <a:endParaRPr lang="en-US"/>
        </a:p>
      </dgm:t>
    </dgm:pt>
    <dgm:pt modelId="{8C21E704-FEDE-4AE4-8530-FF6B799DF091}" type="sibTrans" cxnId="{33713E5D-D0DD-4F1C-949F-815DE1B9FA6B}">
      <dgm:prSet/>
      <dgm:spPr/>
      <dgm:t>
        <a:bodyPr/>
        <a:lstStyle/>
        <a:p>
          <a:endParaRPr lang="en-US"/>
        </a:p>
      </dgm:t>
    </dgm:pt>
    <dgm:pt modelId="{110CF593-F436-42D2-8B06-40D0F6E9BF37}" type="pres">
      <dgm:prSet presAssocID="{8498CA89-26DB-42D7-986B-AF8785663134}" presName="composite" presStyleCnt="0">
        <dgm:presLayoutVars>
          <dgm:chMax val="5"/>
          <dgm:dir/>
          <dgm:resizeHandles val="exact"/>
        </dgm:presLayoutVars>
      </dgm:prSet>
      <dgm:spPr/>
    </dgm:pt>
    <dgm:pt modelId="{B22D9E38-9FC2-4C4E-97C5-86BBE9ACDCC6}" type="pres">
      <dgm:prSet presAssocID="{DBB2E91E-02C0-45DC-A2C6-970B595FF247}" presName="circle1" presStyleLbl="lnNode1" presStyleIdx="0" presStyleCnt="3" custScaleX="341233" custScaleY="365069" custLinFactNeighborY="19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A86510-FF77-4B85-8F68-FD4B1B8A51EF}" type="pres">
      <dgm:prSet presAssocID="{DBB2E91E-02C0-45DC-A2C6-970B595FF247}" presName="text1" presStyleLbl="revTx" presStyleIdx="0" presStyleCnt="3" custScaleX="261469" custScaleY="73935" custLinFactNeighborX="82020" custLinFactNeighborY="17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CFF94-856C-4633-BA25-0DA696DEB06C}" type="pres">
      <dgm:prSet presAssocID="{DBB2E91E-02C0-45DC-A2C6-970B595FF247}" presName="line1" presStyleLbl="callout" presStyleIdx="0" presStyleCnt="6" custLinFactNeighborX="-7945" custLinFactNeighborY="53225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FC1A69F8-B180-492F-8BF2-C654E01D12C7}" type="pres">
      <dgm:prSet presAssocID="{DBB2E91E-02C0-45DC-A2C6-970B595FF247}" presName="d1" presStyleLbl="callout" presStyleIdx="1" presStyleCnt="6" custScaleX="79463" custScaleY="74595" custLinFactNeighborX="8526" custLinFactNeighborY="-1154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</dgm:pt>
    <dgm:pt modelId="{4194A158-B703-4D45-BFEE-0C56F5B27264}" type="pres">
      <dgm:prSet presAssocID="{B481C260-5AD3-4630-A33E-3413E8C36E18}" presName="circle2" presStyleLbl="lnNode1" presStyleIdx="1" presStyleCnt="3" custScaleX="146811" custScaleY="148953"/>
      <dgm:spPr/>
    </dgm:pt>
    <dgm:pt modelId="{2B66E432-DDCF-4402-B573-1DB8F9B7D2C0}" type="pres">
      <dgm:prSet presAssocID="{B481C260-5AD3-4630-A33E-3413E8C36E18}" presName="text2" presStyleLbl="revTx" presStyleIdx="1" presStyleCnt="3" custScaleX="260644" custScaleY="168343" custLinFactNeighborX="82854" custLinFactNeighborY="63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73179-2E7A-4B0A-B236-C55BA0DB0BE6}" type="pres">
      <dgm:prSet presAssocID="{B481C260-5AD3-4630-A33E-3413E8C36E18}" presName="line2" presStyleLbl="callout" presStyleIdx="2" presStyleCnt="6" custLinFactY="-100000" custLinFactNeighborX="-12077" custLinFactNeighborY="-156208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77901E41-A009-4FD5-B231-8B4ACB72B7AB}" type="pres">
      <dgm:prSet presAssocID="{B481C260-5AD3-4630-A33E-3413E8C36E18}" presName="d2" presStyleLbl="callout" presStyleIdx="3" presStyleCnt="6" custScaleX="89479" custScaleY="78690" custLinFactNeighborY="-14770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A6EB647C-9602-4B06-94AA-F62328752129}" type="pres">
      <dgm:prSet presAssocID="{B5F27A60-E162-42D5-A5C4-65E4B1F74BBD}" presName="circle3" presStyleLbl="lnNode1" presStyleIdx="2" presStyleCnt="3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</dgm:pt>
    <dgm:pt modelId="{AE20A7FA-1B29-4C91-987A-6EA0D9248888}" type="pres">
      <dgm:prSet presAssocID="{B5F27A60-E162-42D5-A5C4-65E4B1F74BBD}" presName="text3" presStyleLbl="revTx" presStyleIdx="2" presStyleCnt="3" custScaleX="251562" custScaleY="130730" custLinFactY="34295" custLinFactNeighborX="757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87978-C13D-4FE8-9B94-3EF6282DAAD6}" type="pres">
      <dgm:prSet presAssocID="{B5F27A60-E162-42D5-A5C4-65E4B1F74BBD}" presName="line3" presStyleLbl="callout" presStyleIdx="4" presStyleCnt="6" custFlipVert="0" custSzY="55022" custScaleX="144371" custLinFactY="1140479" custLinFactNeighborX="-16500" custLinFactNeighborY="1200000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E1167C52-EFDC-477C-91D4-5E250295A2AF}" type="pres">
      <dgm:prSet presAssocID="{B5F27A60-E162-42D5-A5C4-65E4B1F74BBD}" presName="d3" presStyleLbl="callout" presStyleIdx="5" presStyleCnt="6" custFlipVert="1" custFlipHor="1" custScaleX="68074" custScaleY="49320" custLinFactNeighborX="-1801" custLinFactNeighborY="35120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BB3E0090-53C6-490D-9B33-EEC55B7126D2}" type="presOf" srcId="{DBB2E91E-02C0-45DC-A2C6-970B595FF247}" destId="{90A86510-FF77-4B85-8F68-FD4B1B8A51EF}" srcOrd="0" destOrd="0" presId="urn:microsoft.com/office/officeart/2005/8/layout/target1"/>
    <dgm:cxn modelId="{813B3903-AC1B-411C-8E40-9F7183660800}" type="presOf" srcId="{8498CA89-26DB-42D7-986B-AF8785663134}" destId="{110CF593-F436-42D2-8B06-40D0F6E9BF37}" srcOrd="0" destOrd="0" presId="urn:microsoft.com/office/officeart/2005/8/layout/target1"/>
    <dgm:cxn modelId="{33713E5D-D0DD-4F1C-949F-815DE1B9FA6B}" srcId="{8498CA89-26DB-42D7-986B-AF8785663134}" destId="{B5F27A60-E162-42D5-A5C4-65E4B1F74BBD}" srcOrd="2" destOrd="0" parTransId="{863295A5-5857-4EBE-A2E7-D4FDB4CA6358}" sibTransId="{8C21E704-FEDE-4AE4-8530-FF6B799DF091}"/>
    <dgm:cxn modelId="{C7F483BA-9EA3-4E6C-A6D0-DF6BA6FC33C9}" srcId="{8498CA89-26DB-42D7-986B-AF8785663134}" destId="{DBB2E91E-02C0-45DC-A2C6-970B595FF247}" srcOrd="0" destOrd="0" parTransId="{C24865FA-5A7E-4AE1-8925-F26ED40768D6}" sibTransId="{EEBE7DCB-4AD7-4381-8955-806DC6732B8E}"/>
    <dgm:cxn modelId="{0F91074B-5237-4849-AF65-B17E7AA5E1D8}" srcId="{8498CA89-26DB-42D7-986B-AF8785663134}" destId="{B481C260-5AD3-4630-A33E-3413E8C36E18}" srcOrd="1" destOrd="0" parTransId="{CCDA164D-5A1B-4827-B7A5-8EE546D26B4C}" sibTransId="{25BE097E-00F2-4321-8090-57DE74305A83}"/>
    <dgm:cxn modelId="{7B3D1596-C841-4F1C-9E5A-01B3F00B0148}" type="presOf" srcId="{B5F27A60-E162-42D5-A5C4-65E4B1F74BBD}" destId="{AE20A7FA-1B29-4C91-987A-6EA0D9248888}" srcOrd="0" destOrd="0" presId="urn:microsoft.com/office/officeart/2005/8/layout/target1"/>
    <dgm:cxn modelId="{914972E9-4990-4BE3-ABD5-C3E005BEF547}" type="presOf" srcId="{B481C260-5AD3-4630-A33E-3413E8C36E18}" destId="{2B66E432-DDCF-4402-B573-1DB8F9B7D2C0}" srcOrd="0" destOrd="0" presId="urn:microsoft.com/office/officeart/2005/8/layout/target1"/>
    <dgm:cxn modelId="{C2050694-403B-4DEF-807A-D540C0DE861A}" type="presParOf" srcId="{110CF593-F436-42D2-8B06-40D0F6E9BF37}" destId="{B22D9E38-9FC2-4C4E-97C5-86BBE9ACDCC6}" srcOrd="0" destOrd="0" presId="urn:microsoft.com/office/officeart/2005/8/layout/target1"/>
    <dgm:cxn modelId="{600B8E84-9054-4616-9F3E-DB0C75467AC2}" type="presParOf" srcId="{110CF593-F436-42D2-8B06-40D0F6E9BF37}" destId="{90A86510-FF77-4B85-8F68-FD4B1B8A51EF}" srcOrd="1" destOrd="0" presId="urn:microsoft.com/office/officeart/2005/8/layout/target1"/>
    <dgm:cxn modelId="{0ACD9A22-55C8-4F32-B411-40E4660EA5ED}" type="presParOf" srcId="{110CF593-F436-42D2-8B06-40D0F6E9BF37}" destId="{694CFF94-856C-4633-BA25-0DA696DEB06C}" srcOrd="2" destOrd="0" presId="urn:microsoft.com/office/officeart/2005/8/layout/target1"/>
    <dgm:cxn modelId="{5F66016F-8F04-4D54-A016-5DB6F318BAA8}" type="presParOf" srcId="{110CF593-F436-42D2-8B06-40D0F6E9BF37}" destId="{FC1A69F8-B180-492F-8BF2-C654E01D12C7}" srcOrd="3" destOrd="0" presId="urn:microsoft.com/office/officeart/2005/8/layout/target1"/>
    <dgm:cxn modelId="{5D41B7D1-7EC7-4718-9ADD-25D5D358F88B}" type="presParOf" srcId="{110CF593-F436-42D2-8B06-40D0F6E9BF37}" destId="{4194A158-B703-4D45-BFEE-0C56F5B27264}" srcOrd="4" destOrd="0" presId="urn:microsoft.com/office/officeart/2005/8/layout/target1"/>
    <dgm:cxn modelId="{346D7E71-CDFE-4E4F-9F5E-AD9D5FF17B27}" type="presParOf" srcId="{110CF593-F436-42D2-8B06-40D0F6E9BF37}" destId="{2B66E432-DDCF-4402-B573-1DB8F9B7D2C0}" srcOrd="5" destOrd="0" presId="urn:microsoft.com/office/officeart/2005/8/layout/target1"/>
    <dgm:cxn modelId="{5187EF28-BEDA-4154-8AA3-42BB5414BCFC}" type="presParOf" srcId="{110CF593-F436-42D2-8B06-40D0F6E9BF37}" destId="{5D573179-2E7A-4B0A-B236-C55BA0DB0BE6}" srcOrd="6" destOrd="0" presId="urn:microsoft.com/office/officeart/2005/8/layout/target1"/>
    <dgm:cxn modelId="{9D53C374-7F0C-48D4-863E-0EC33DFFDC4D}" type="presParOf" srcId="{110CF593-F436-42D2-8B06-40D0F6E9BF37}" destId="{77901E41-A009-4FD5-B231-8B4ACB72B7AB}" srcOrd="7" destOrd="0" presId="urn:microsoft.com/office/officeart/2005/8/layout/target1"/>
    <dgm:cxn modelId="{CB771195-4736-4A9B-B498-DBDE6B06D321}" type="presParOf" srcId="{110CF593-F436-42D2-8B06-40D0F6E9BF37}" destId="{A6EB647C-9602-4B06-94AA-F62328752129}" srcOrd="8" destOrd="0" presId="urn:microsoft.com/office/officeart/2005/8/layout/target1"/>
    <dgm:cxn modelId="{5B46459A-5135-4CBC-836A-5B71CF7D9F7B}" type="presParOf" srcId="{110CF593-F436-42D2-8B06-40D0F6E9BF37}" destId="{AE20A7FA-1B29-4C91-987A-6EA0D9248888}" srcOrd="9" destOrd="0" presId="urn:microsoft.com/office/officeart/2005/8/layout/target1"/>
    <dgm:cxn modelId="{A027AB10-93F1-4B83-84A9-1F60873B7591}" type="presParOf" srcId="{110CF593-F436-42D2-8B06-40D0F6E9BF37}" destId="{ADF87978-C13D-4FE8-9B94-3EF6282DAAD6}" srcOrd="10" destOrd="0" presId="urn:microsoft.com/office/officeart/2005/8/layout/target1"/>
    <dgm:cxn modelId="{DE7E8EDC-5EE9-45BC-9595-654DA854F92A}" type="presParOf" srcId="{110CF593-F436-42D2-8B06-40D0F6E9BF37}" destId="{E1167C52-EFDC-477C-91D4-5E250295A2AF}" srcOrd="11" destOrd="0" presId="urn:microsoft.com/office/officeart/2005/8/layout/targe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147BC-C638-4F68-8310-80907B7B4FD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3424-0702-468C-9D27-D31FA3502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6857" y="3712191"/>
            <a:ext cx="379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 Everyone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799" y="5418739"/>
            <a:ext cx="11596915" cy="1185259"/>
            <a:chOff x="2834584" y="3480425"/>
            <a:chExt cx="8766557" cy="16876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394857" y="1132114"/>
            <a:ext cx="6792686" cy="264687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7030A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ighlight LET" pitchFamily="2" charset="0"/>
              </a:rPr>
              <a:t>HELLO</a:t>
            </a:r>
            <a:endParaRPr lang="en-US" sz="16600" b="1" dirty="0">
              <a:ln w="11430"/>
              <a:solidFill>
                <a:srgbClr val="7030A0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ighlight LET" pitchFamily="2" charset="0"/>
            </a:endParaRPr>
          </a:p>
        </p:txBody>
      </p:sp>
      <p:pic>
        <p:nvPicPr>
          <p:cNvPr id="11" name="Picture 10" descr="FB_IMG_159293073216549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3" y="275770"/>
            <a:ext cx="11669486" cy="63191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74256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 rot="20633098">
            <a:off x="814503" y="779527"/>
            <a:ext cx="2029656" cy="1501254"/>
          </a:xfrm>
          <a:prstGeom prst="wedgeRoundRectCallout">
            <a:avLst>
              <a:gd name="adj1" fmla="val 49801"/>
              <a:gd name="adj2" fmla="val 77050"/>
              <a:gd name="adj3" fmla="val 16667"/>
            </a:avLst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2474" y="2073584"/>
            <a:ext cx="5222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going , Jessica?</a:t>
            </a:r>
          </a:p>
        </p:txBody>
      </p:sp>
      <p:sp>
        <p:nvSpPr>
          <p:cNvPr id="4" name="Rounded Rectangular Callout 3"/>
          <p:cNvSpPr/>
          <p:nvPr/>
        </p:nvSpPr>
        <p:spPr>
          <a:xfrm rot="1314731">
            <a:off x="9242866" y="2970249"/>
            <a:ext cx="2029656" cy="1501254"/>
          </a:xfrm>
          <a:prstGeom prst="wedgeRoundRectCallout">
            <a:avLst>
              <a:gd name="adj1" fmla="val -56490"/>
              <a:gd name="adj2" fmla="val 81484"/>
              <a:gd name="adj3" fmla="val 16667"/>
            </a:avLst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6515" y="4051101"/>
            <a:ext cx="6545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going to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Chattogram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on holiday with my father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 rot="19814076">
            <a:off x="890871" y="752447"/>
            <a:ext cx="2029656" cy="1501254"/>
          </a:xfrm>
          <a:prstGeom prst="wedgeRoundRectCallout">
            <a:avLst>
              <a:gd name="adj1" fmla="val 43378"/>
              <a:gd name="adj2" fmla="val 86088"/>
              <a:gd name="adj3" fmla="val 16667"/>
            </a:avLst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26093" y="1872342"/>
            <a:ext cx="5632422" cy="580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Really? Where are you from?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rot="1765204">
            <a:off x="8958388" y="2535233"/>
            <a:ext cx="2639684" cy="2089226"/>
          </a:xfrm>
          <a:prstGeom prst="wedgeRoundRectCallout">
            <a:avLst>
              <a:gd name="adj1" fmla="val -76971"/>
              <a:gd name="adj2" fmla="val 88934"/>
              <a:gd name="adj3" fmla="val 16667"/>
            </a:avLst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0311" y="3644779"/>
            <a:ext cx="5492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from the United Kingdom.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 from  Dhaka?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2856" y="5445540"/>
            <a:ext cx="11524343" cy="1151208"/>
            <a:chOff x="2834584" y="3480425"/>
            <a:chExt cx="8766557" cy="16876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456774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 rot="20085278">
            <a:off x="762732" y="800360"/>
            <a:ext cx="2029656" cy="1501254"/>
          </a:xfrm>
          <a:prstGeom prst="wedgeRoundRectCallout">
            <a:avLst>
              <a:gd name="adj1" fmla="val 49574"/>
              <a:gd name="adj2" fmla="val 78982"/>
              <a:gd name="adj3" fmla="val 16667"/>
            </a:avLst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08377" y="1735435"/>
            <a:ext cx="7847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No, I’m from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Sylhet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That’s where we’re going. Our train is leaving in 10 minutes.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 rot="1314731">
            <a:off x="9686675" y="3112649"/>
            <a:ext cx="2029656" cy="1501254"/>
          </a:xfrm>
          <a:prstGeom prst="wedgeRoundRectCallout">
            <a:avLst>
              <a:gd name="adj1" fmla="val -51471"/>
              <a:gd name="adj2" fmla="val 98352"/>
              <a:gd name="adj3" fmla="val 16667"/>
            </a:avLst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12477" y="4581517"/>
            <a:ext cx="3700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good journey.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2856" y="5445540"/>
            <a:ext cx="11524343" cy="1151208"/>
            <a:chOff x="2834584" y="3480425"/>
            <a:chExt cx="8766557" cy="16876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 rot="20085278">
            <a:off x="542528" y="621818"/>
            <a:ext cx="2029656" cy="1501254"/>
          </a:xfrm>
          <a:prstGeom prst="wedgeRoundRectCallout">
            <a:avLst>
              <a:gd name="adj1" fmla="val 43378"/>
              <a:gd name="adj2" fmla="val 86088"/>
              <a:gd name="adj3" fmla="val 16667"/>
            </a:avLst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18094" y="1856961"/>
            <a:ext cx="6546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you. Nice meeting you, Jessica.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fun 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Chattogram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rot="1314731">
            <a:off x="9180014" y="2747773"/>
            <a:ext cx="2029656" cy="1501254"/>
          </a:xfrm>
          <a:prstGeom prst="wedgeRoundRectCallout">
            <a:avLst>
              <a:gd name="adj1" fmla="val -44480"/>
              <a:gd name="adj2" fmla="val 97490"/>
              <a:gd name="adj3" fmla="val 16667"/>
            </a:avLst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0462" y="4189060"/>
            <a:ext cx="664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Thanks.  Nice meeting you, too,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2856" y="5445540"/>
            <a:ext cx="11524343" cy="1151208"/>
            <a:chOff x="2834584" y="3480425"/>
            <a:chExt cx="8766557" cy="16876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054016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2856" y="5445540"/>
            <a:ext cx="11524343" cy="1151208"/>
            <a:chOff x="2834584" y="3480425"/>
            <a:chExt cx="8766557" cy="16876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  <p:sp>
        <p:nvSpPr>
          <p:cNvPr id="10" name="Freeform 9"/>
          <p:cNvSpPr/>
          <p:nvPr/>
        </p:nvSpPr>
        <p:spPr>
          <a:xfrm>
            <a:off x="2032000" y="304802"/>
            <a:ext cx="7649029" cy="1569660"/>
          </a:xfrm>
          <a:custGeom>
            <a:avLst/>
            <a:gdLst>
              <a:gd name="connsiteX0" fmla="*/ 0 w 6763657"/>
              <a:gd name="connsiteY0" fmla="*/ 0 h 1754326"/>
              <a:gd name="connsiteX1" fmla="*/ 6763657 w 6763657"/>
              <a:gd name="connsiteY1" fmla="*/ 0 h 1754326"/>
              <a:gd name="connsiteX2" fmla="*/ 6763657 w 6763657"/>
              <a:gd name="connsiteY2" fmla="*/ 1754326 h 1754326"/>
              <a:gd name="connsiteX3" fmla="*/ 0 w 6763657"/>
              <a:gd name="connsiteY3" fmla="*/ 1754326 h 1754326"/>
              <a:gd name="connsiteX4" fmla="*/ 0 w 6763657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3657" h="1754326">
                <a:moveTo>
                  <a:pt x="0" y="0"/>
                </a:moveTo>
                <a:lnTo>
                  <a:pt x="6763657" y="0"/>
                </a:lnTo>
                <a:lnTo>
                  <a:pt x="6763657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Everybody take your</a:t>
            </a:r>
            <a:r>
              <a:rPr lang="bn-BD" sz="3200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EFT book </a:t>
            </a:r>
            <a:endParaRPr lang="bn-BD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endParaRPr lang="bn-BD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open page at 02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00515" y="2017486"/>
            <a:ext cx="6828972" cy="3410858"/>
            <a:chOff x="2300514" y="914401"/>
            <a:chExt cx="7090229" cy="4818742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00514" y="914401"/>
              <a:ext cx="7090229" cy="4818742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104" y="1393371"/>
              <a:ext cx="2739189" cy="3575064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241143" y="1509743"/>
              <a:ext cx="2728685" cy="339608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="" xmlns:p14="http://schemas.microsoft.com/office/powerpoint/2010/main" val="1991004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820537" y="321695"/>
            <a:ext cx="6550925" cy="8052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 in this lesson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371" y="1418131"/>
            <a:ext cx="1970044" cy="760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2519" y="1461672"/>
            <a:ext cx="2085833" cy="7603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 করানো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8343" y="2467986"/>
            <a:ext cx="1999072" cy="760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371" y="3625944"/>
            <a:ext cx="1970044" cy="760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2519" y="2467986"/>
            <a:ext cx="2085833" cy="7603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সত্যি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2519" y="3625944"/>
            <a:ext cx="2085833" cy="7603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343" y="4783902"/>
            <a:ext cx="1999072" cy="760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2857" y="5746130"/>
            <a:ext cx="1984558" cy="760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Leaving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72519" y="4750277"/>
            <a:ext cx="2085833" cy="7603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হওয়া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1547" y="5717102"/>
            <a:ext cx="2085833" cy="7603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 যাওয়া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4082" y="1477634"/>
            <a:ext cx="7058601" cy="801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Formally 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by name to another in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/>
              <a:t>.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0540" y="2467985"/>
            <a:ext cx="3082120" cy="7603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t"/>
            <a:endParaRPr lang="en-US" sz="3200" dirty="0" smtClean="0"/>
          </a:p>
          <a:p>
            <a:pPr fontAlgn="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18744" y="3625943"/>
            <a:ext cx="7010400" cy="7603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extended period of leisure and recreation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89714" y="4750277"/>
            <a:ext cx="7068457" cy="7603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discussion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18743" y="5702588"/>
            <a:ext cx="6981372" cy="7603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away from</a:t>
            </a:r>
          </a:p>
        </p:txBody>
      </p:sp>
    </p:spTree>
    <p:extLst>
      <p:ext uri="{BB962C8B-B14F-4D97-AF65-F5344CB8AC3E}">
        <p14:creationId xmlns="" xmlns:p14="http://schemas.microsoft.com/office/powerpoint/2010/main" val="8774063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0627" y="319304"/>
            <a:ext cx="5205046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reading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2856" y="5445540"/>
            <a:ext cx="11524343" cy="1151208"/>
            <a:chOff x="2834584" y="3480425"/>
            <a:chExt cx="8766557" cy="16876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306286" y="1074057"/>
            <a:ext cx="8882743" cy="4354287"/>
            <a:chOff x="2300514" y="914401"/>
            <a:chExt cx="7090229" cy="4818742"/>
          </a:xfrm>
        </p:grpSpPr>
        <p:pic>
          <p:nvPicPr>
            <p:cNvPr id="19" name="Picture 2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00514" y="914401"/>
              <a:ext cx="7090229" cy="4818742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104" y="1393371"/>
              <a:ext cx="2739189" cy="3575064"/>
            </a:xfrm>
            <a:prstGeom prst="rect">
              <a:avLst/>
            </a:prstGeom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241143" y="1509743"/>
              <a:ext cx="2728685" cy="339608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="" xmlns:p14="http://schemas.microsoft.com/office/powerpoint/2010/main" val="32441309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85355" y="319304"/>
            <a:ext cx="4358752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820" y="493485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 this dialogue individually.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3830" y="5619708"/>
            <a:ext cx="11437256" cy="940751"/>
            <a:chOff x="2834584" y="3480425"/>
            <a:chExt cx="8766557" cy="16876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743" y="1045029"/>
            <a:ext cx="7583714" cy="3820285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389588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1" y="711201"/>
            <a:ext cx="6923314" cy="12046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Now dear students answer the following questions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7398227"/>
              </p:ext>
            </p:extLst>
          </p:nvPr>
        </p:nvGraphicFramePr>
        <p:xfrm>
          <a:off x="1335314" y="2322292"/>
          <a:ext cx="9608458" cy="366949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608458"/>
              </a:tblGrid>
              <a:tr h="917373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Where is Jessica going?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737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Where is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from?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737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Where are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Jessica?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737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Where is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going?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917370" y="408779"/>
            <a:ext cx="6168573" cy="8052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662" y="2167714"/>
            <a:ext cx="2757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2" y="1523887"/>
            <a:ext cx="2643873" cy="26086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7020" y="4372965"/>
            <a:ext cx="10617958" cy="10099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(someone) known by name to another in person, especially formally.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6400" y="5634222"/>
            <a:ext cx="11350171" cy="955265"/>
            <a:chOff x="2834584" y="3480425"/>
            <a:chExt cx="8766557" cy="16876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7538004" y="2129333"/>
            <a:ext cx="2085833" cy="7603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 করানো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339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2856" y="5445540"/>
            <a:ext cx="11524343" cy="1151208"/>
            <a:chOff x="2834584" y="3480425"/>
            <a:chExt cx="8766557" cy="16876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0866" y="350722"/>
            <a:ext cx="1642980" cy="70788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6477" y="1525709"/>
            <a:ext cx="7156952" cy="35252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Mohammad Faruk Ahmed Mazumder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Malora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Shahrasti,Chandpur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Email:farukt1979@gmail.com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faruk p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28" y="1615187"/>
            <a:ext cx="3415760" cy="3491385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4318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45410" y="478971"/>
            <a:ext cx="304609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3985" y="1161142"/>
            <a:ext cx="795670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366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students, To make conversation to each other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about your first meet.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999" y="2554514"/>
            <a:ext cx="5670826" cy="277222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6400" y="5634222"/>
            <a:ext cx="11350171" cy="955265"/>
            <a:chOff x="2834584" y="3480425"/>
            <a:chExt cx="8766557" cy="168761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429814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5410" y="478971"/>
            <a:ext cx="304609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pic>
        <p:nvPicPr>
          <p:cNvPr id="3" name="Picture 2" descr="SLK-2014-Noorani-0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5830" y="2539999"/>
            <a:ext cx="5943946" cy="29609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3985" y="1161142"/>
            <a:ext cx="795670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366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students, To make conversation to each other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about your first meet.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303657" y="2583543"/>
            <a:ext cx="2220686" cy="2888343"/>
          </a:xfrm>
          <a:prstGeom prst="wedgeRoundRectCallout">
            <a:avLst>
              <a:gd name="adj1" fmla="val -93560"/>
              <a:gd name="adj2" fmla="val 10119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will look around the pair work and help them 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6400" y="5634222"/>
            <a:ext cx="11350171" cy="955265"/>
            <a:chOff x="2834584" y="3480425"/>
            <a:chExt cx="8766557" cy="16876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17244" y="418014"/>
            <a:ext cx="3834977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6400" y="5634222"/>
            <a:ext cx="11350171" cy="955265"/>
            <a:chOff x="2834584" y="3480425"/>
            <a:chExt cx="8766557" cy="16876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  <p:pic>
        <p:nvPicPr>
          <p:cNvPr id="10" name="Picture 9" descr="school-uniform-500x500 - Copy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99" y="1414236"/>
            <a:ext cx="1513114" cy="3404507"/>
          </a:xfrm>
          <a:prstGeom prst="rect">
            <a:avLst/>
          </a:prstGeom>
        </p:spPr>
      </p:pic>
      <p:pic>
        <p:nvPicPr>
          <p:cNvPr id="11" name="Picture 10" descr="school-uniform-500x500 -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614713"/>
            <a:ext cx="1219200" cy="3190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2918" y="1872343"/>
            <a:ext cx="61976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 will call two students to the front and ask them to create a conversation about themselves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7942880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22127" y="493486"/>
            <a:ext cx="2535016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task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912" y="3276688"/>
            <a:ext cx="1013097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practice to create a conversation about Yourself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12" y="1306286"/>
            <a:ext cx="2659743" cy="20374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1886" y="5445540"/>
            <a:ext cx="11422744" cy="1151208"/>
            <a:chOff x="2834584" y="3480425"/>
            <a:chExt cx="8766557" cy="16876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4093460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7" y="1192019"/>
            <a:ext cx="5863771" cy="40583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1886" y="5445540"/>
            <a:ext cx="11422744" cy="1151208"/>
            <a:chOff x="2834584" y="3480425"/>
            <a:chExt cx="8766557" cy="16876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11028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7851" y="326026"/>
            <a:ext cx="398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640114"/>
          <a:ext cx="11025352" cy="463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33854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77372" y="420916"/>
            <a:ext cx="6241143" cy="2714172"/>
          </a:xfrm>
          <a:prstGeom prst="wedgeRoundRectCallout">
            <a:avLst>
              <a:gd name="adj1" fmla="val 69400"/>
              <a:gd name="adj2" fmla="val 91377"/>
              <a:gd name="adj3" fmla="val 1666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Dear students,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Do you want to enjoy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So, let’s see a video!</a:t>
            </a:r>
          </a:p>
          <a:p>
            <a:pPr algn="ctr"/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1886" y="5445540"/>
            <a:ext cx="11422744" cy="1151208"/>
            <a:chOff x="2834584" y="3480425"/>
            <a:chExt cx="8766557" cy="16876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961086" y="4086678"/>
          <a:ext cx="914400" cy="771525"/>
        </p:xfrm>
        <a:graphic>
          <a:graphicData uri="http://schemas.openxmlformats.org/presentationml/2006/ole">
            <p:oleObj spid="_x0000_s1026" name="Packager Shell Object" showAsIcon="1" r:id="rId5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1567" y="537040"/>
            <a:ext cx="4804228" cy="1843315"/>
            <a:chOff x="551567" y="1132114"/>
            <a:chExt cx="4804228" cy="1843315"/>
          </a:xfrm>
          <a:solidFill>
            <a:schemeClr val="bg2">
              <a:lumMod val="90000"/>
            </a:schemeClr>
          </a:solidFill>
        </p:grpSpPr>
        <p:sp>
          <p:nvSpPr>
            <p:cNvPr id="3" name="Rounded Rectangular Callout 2"/>
            <p:cNvSpPr/>
            <p:nvPr/>
          </p:nvSpPr>
          <p:spPr>
            <a:xfrm>
              <a:off x="551567" y="1132114"/>
              <a:ext cx="4804228" cy="1843315"/>
            </a:xfrm>
            <a:prstGeom prst="wedgeRoundRectCallout">
              <a:avLst>
                <a:gd name="adj1" fmla="val 73729"/>
                <a:gd name="adj2" fmla="val 36515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4769" y="1378857"/>
              <a:ext cx="4470400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Dear students . look at the picture</a:t>
              </a:r>
              <a:endParaRPr lang="en-US" sz="36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86" y="449954"/>
            <a:ext cx="2638257" cy="3043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ounded Rectangular Callout 6"/>
          <p:cNvSpPr/>
          <p:nvPr/>
        </p:nvSpPr>
        <p:spPr>
          <a:xfrm>
            <a:off x="9956799" y="1741713"/>
            <a:ext cx="1770743" cy="1843315"/>
          </a:xfrm>
          <a:prstGeom prst="wedgeRoundRectCallout">
            <a:avLst>
              <a:gd name="adj1" fmla="val -89685"/>
              <a:gd name="adj2" fmla="val -2268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 is this?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06173" y="4093032"/>
            <a:ext cx="943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‘This is our “English for Today’ textbook”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391886" y="5445540"/>
            <a:ext cx="11422744" cy="1151208"/>
            <a:chOff x="2834584" y="3480425"/>
            <a:chExt cx="8766557" cy="16876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44549" y="4086162"/>
            <a:ext cx="1208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Yes.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139" y="566070"/>
            <a:ext cx="4804228" cy="1465930"/>
            <a:chOff x="551567" y="1132114"/>
            <a:chExt cx="4804228" cy="1843315"/>
          </a:xfrm>
          <a:solidFill>
            <a:schemeClr val="bg2">
              <a:lumMod val="90000"/>
            </a:schemeClr>
          </a:solidFill>
        </p:grpSpPr>
        <p:sp>
          <p:nvSpPr>
            <p:cNvPr id="3" name="Rounded Rectangular Callout 2"/>
            <p:cNvSpPr/>
            <p:nvPr/>
          </p:nvSpPr>
          <p:spPr>
            <a:xfrm>
              <a:off x="551567" y="1132114"/>
              <a:ext cx="4804228" cy="1843315"/>
            </a:xfrm>
            <a:prstGeom prst="wedgeRoundRectCallout">
              <a:avLst>
                <a:gd name="adj1" fmla="val -2102"/>
                <a:gd name="adj2" fmla="val 77460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4769" y="1378857"/>
              <a:ext cx="4470400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Dear students . look at the picture</a:t>
              </a:r>
              <a:endParaRPr lang="en-US" sz="36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71" y="2148114"/>
            <a:ext cx="4709968" cy="3120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ular Callout 5"/>
          <p:cNvSpPr/>
          <p:nvPr/>
        </p:nvSpPr>
        <p:spPr>
          <a:xfrm>
            <a:off x="9056913" y="2540000"/>
            <a:ext cx="2583544" cy="2380343"/>
          </a:xfrm>
          <a:prstGeom prst="wedgeRoundRectCallout">
            <a:avLst>
              <a:gd name="adj1" fmla="val -90809"/>
              <a:gd name="adj2" fmla="val -3782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 can you see in the picture ?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391886" y="5445540"/>
            <a:ext cx="11422744" cy="1151208"/>
            <a:chOff x="2834584" y="3480425"/>
            <a:chExt cx="8766557" cy="16876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41599" y="362857"/>
            <a:ext cx="7228115" cy="9473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our lesson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00432" y="1506038"/>
            <a:ext cx="1075899" cy="15592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17100" y="1523085"/>
            <a:ext cx="1075899" cy="15592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33768" y="1537153"/>
            <a:ext cx="1075899" cy="15592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50436" y="1537153"/>
            <a:ext cx="1075899" cy="15592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7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36113" y="1562309"/>
            <a:ext cx="1075899" cy="15592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3235562"/>
            <a:ext cx="7343334" cy="362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15624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3050" y="319308"/>
            <a:ext cx="453300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07" y="1664496"/>
            <a:ext cx="9951493" cy="142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3.2.1 understand questions about family and friends of students.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3.4.1 understand statements made by the teacher  and students.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167" y="3429001"/>
            <a:ext cx="10417033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1.1.1 say words, phrases and sentences with proper sounds and stress.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8.1.1 take part in conversations on appropriate topics.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07" y="5029707"/>
            <a:ext cx="9672093" cy="142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1.5.1 read words, phrases and sentences in the text with proper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pronunciation ,stress and intonation.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343" y="991808"/>
            <a:ext cx="878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, students will be able to-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3079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 rot="20633098">
            <a:off x="814503" y="779527"/>
            <a:ext cx="2029656" cy="1501254"/>
          </a:xfrm>
          <a:prstGeom prst="wedgeRoundRectCallout">
            <a:avLst>
              <a:gd name="adj1" fmla="val 49801"/>
              <a:gd name="adj2" fmla="val 77050"/>
              <a:gd name="adj3" fmla="val 16667"/>
            </a:avLst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52474" y="2073583"/>
            <a:ext cx="131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7457" y="2073582"/>
            <a:ext cx="441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I introduce myself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4675" y="2061028"/>
            <a:ext cx="2008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I’m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dirty="0" smtClean="0"/>
              <a:t>.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9742" y="4167213"/>
            <a:ext cx="282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Hi! I’m Jessica.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 rot="1314731">
            <a:off x="6659324" y="3028307"/>
            <a:ext cx="2029656" cy="1501254"/>
          </a:xfrm>
          <a:prstGeom prst="wedgeRoundRectCallout">
            <a:avLst>
              <a:gd name="adj1" fmla="val -56490"/>
              <a:gd name="adj2" fmla="val 81484"/>
              <a:gd name="adj3" fmla="val 16667"/>
            </a:avLst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62856" y="5445540"/>
            <a:ext cx="11524343" cy="1151208"/>
            <a:chOff x="2834584" y="3480425"/>
            <a:chExt cx="8766557" cy="16876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4584" y="3480425"/>
              <a:ext cx="8766557" cy="16876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014463" flipH="1">
              <a:off x="6285310" y="4053530"/>
              <a:ext cx="970423" cy="788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8694395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7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476</Words>
  <Application>Microsoft Office PowerPoint</Application>
  <PresentationFormat>Custom</PresentationFormat>
  <Paragraphs>96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Theme1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Faruk Ahmed Mazumder</dc:creator>
  <cp:lastModifiedBy>Dpe</cp:lastModifiedBy>
  <cp:revision>117</cp:revision>
  <dcterms:created xsi:type="dcterms:W3CDTF">2020-10-12T13:57:07Z</dcterms:created>
  <dcterms:modified xsi:type="dcterms:W3CDTF">2021-04-06T11:04:47Z</dcterms:modified>
</cp:coreProperties>
</file>