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9" r:id="rId3"/>
    <p:sldId id="256" r:id="rId4"/>
    <p:sldId id="270" r:id="rId5"/>
    <p:sldId id="279" r:id="rId6"/>
    <p:sldId id="263" r:id="rId7"/>
    <p:sldId id="257" r:id="rId8"/>
    <p:sldId id="271" r:id="rId9"/>
    <p:sldId id="272" r:id="rId10"/>
    <p:sldId id="273" r:id="rId11"/>
    <p:sldId id="274" r:id="rId12"/>
    <p:sldId id="275" r:id="rId13"/>
    <p:sldId id="276"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78252-7041-4B52-B25E-36C51BDFD5C7}"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55885C1B-58AA-45F7-BBCE-FD644A9E4354}">
      <dgm:prSet phldrT="[Text]" custT="1"/>
      <dgm:spPr/>
      <dgm:t>
        <a:bodyPr/>
        <a:lstStyle/>
        <a:p>
          <a:r>
            <a:rPr lang="bn-IN" sz="4400" dirty="0">
              <a:solidFill>
                <a:schemeClr val="tx1"/>
              </a:solidFill>
              <a:latin typeface="NikoshBAN" panose="02000000000000000000" pitchFamily="2" charset="0"/>
              <a:cs typeface="NikoshBAN" panose="02000000000000000000" pitchFamily="2" charset="0"/>
            </a:rPr>
            <a:t>অপ্রকৃত আরোহ</a:t>
          </a:r>
          <a:endParaRPr lang="en-US" sz="4400" dirty="0">
            <a:solidFill>
              <a:schemeClr val="tx1"/>
            </a:solidFill>
            <a:latin typeface="NikoshBAN" panose="02000000000000000000" pitchFamily="2" charset="0"/>
            <a:cs typeface="NikoshBAN" panose="02000000000000000000" pitchFamily="2" charset="0"/>
          </a:endParaRPr>
        </a:p>
      </dgm:t>
    </dgm:pt>
    <dgm:pt modelId="{CDC7BE12-F0EF-4F49-A58C-D7A28E15766E}" type="parTrans" cxnId="{DD3B5D2A-6662-499D-88EA-68C45A6D612A}">
      <dgm:prSet/>
      <dgm:spPr/>
      <dgm:t>
        <a:bodyPr/>
        <a:lstStyle/>
        <a:p>
          <a:endParaRPr lang="en-US"/>
        </a:p>
      </dgm:t>
    </dgm:pt>
    <dgm:pt modelId="{EBAE7C0D-6EE2-4E1C-A60A-B7D3BF4ECCE5}" type="sibTrans" cxnId="{DD3B5D2A-6662-499D-88EA-68C45A6D612A}">
      <dgm:prSet/>
      <dgm:spPr/>
      <dgm:t>
        <a:bodyPr/>
        <a:lstStyle/>
        <a:p>
          <a:endParaRPr lang="en-US"/>
        </a:p>
      </dgm:t>
    </dgm:pt>
    <dgm:pt modelId="{72C2436E-4760-4FDA-9578-1A5E23FB6C6E}">
      <dgm:prSet phldrT="[Text]" custT="1"/>
      <dgm:spPr>
        <a:solidFill>
          <a:schemeClr val="accent5"/>
        </a:solidFill>
      </dgm:spPr>
      <dgm:t>
        <a:bodyPr/>
        <a:lstStyle/>
        <a:p>
          <a:r>
            <a:rPr lang="bn-IN" sz="3200" dirty="0">
              <a:solidFill>
                <a:schemeClr val="tx1"/>
              </a:solidFill>
              <a:latin typeface="NikoshBAN" panose="02000000000000000000" pitchFamily="2" charset="0"/>
              <a:cs typeface="NikoshBAN" panose="02000000000000000000" pitchFamily="2" charset="0"/>
            </a:rPr>
            <a:t>পূর্ণাংগ আরোহ</a:t>
          </a:r>
          <a:endParaRPr lang="en-US" sz="3200" dirty="0">
            <a:solidFill>
              <a:schemeClr val="tx1"/>
            </a:solidFill>
            <a:latin typeface="NikoshBAN" panose="02000000000000000000" pitchFamily="2" charset="0"/>
            <a:cs typeface="NikoshBAN" panose="02000000000000000000" pitchFamily="2" charset="0"/>
          </a:endParaRPr>
        </a:p>
      </dgm:t>
    </dgm:pt>
    <dgm:pt modelId="{A196D58F-2E1A-48D5-B070-B086EAF8CBE0}" type="parTrans" cxnId="{1CA16201-B2CD-4E83-BC01-1135FD2AD284}">
      <dgm:prSet/>
      <dgm:spPr/>
      <dgm:t>
        <a:bodyPr/>
        <a:lstStyle/>
        <a:p>
          <a:endParaRPr lang="en-US" sz="2000"/>
        </a:p>
      </dgm:t>
    </dgm:pt>
    <dgm:pt modelId="{155F194F-738E-437F-A01E-2023C08D4E46}" type="sibTrans" cxnId="{1CA16201-B2CD-4E83-BC01-1135FD2AD284}">
      <dgm:prSet/>
      <dgm:spPr/>
      <dgm:t>
        <a:bodyPr/>
        <a:lstStyle/>
        <a:p>
          <a:endParaRPr lang="en-US"/>
        </a:p>
      </dgm:t>
    </dgm:pt>
    <dgm:pt modelId="{D8AD1FFB-AA05-42A2-A9D8-E0F17D046CFC}">
      <dgm:prSet phldrT="[Text]" custT="1"/>
      <dgm:spPr>
        <a:solidFill>
          <a:schemeClr val="accent2">
            <a:lumMod val="60000"/>
            <a:lumOff val="40000"/>
          </a:schemeClr>
        </a:solidFill>
      </dgm:spPr>
      <dgm:t>
        <a:bodyPr/>
        <a:lstStyle/>
        <a:p>
          <a:r>
            <a:rPr lang="bn-IN" sz="3200" dirty="0">
              <a:solidFill>
                <a:schemeClr val="tx1"/>
              </a:solidFill>
              <a:latin typeface="NikoshBAN" panose="02000000000000000000" pitchFamily="2" charset="0"/>
              <a:cs typeface="NikoshBAN" panose="02000000000000000000" pitchFamily="2" charset="0"/>
            </a:rPr>
            <a:t>যুক্তি সাম্যমূলক আরোহ</a:t>
          </a:r>
          <a:endParaRPr lang="en-US" sz="3200" dirty="0">
            <a:solidFill>
              <a:schemeClr val="tx1"/>
            </a:solidFill>
            <a:latin typeface="NikoshBAN" panose="02000000000000000000" pitchFamily="2" charset="0"/>
            <a:cs typeface="NikoshBAN" panose="02000000000000000000" pitchFamily="2" charset="0"/>
          </a:endParaRPr>
        </a:p>
      </dgm:t>
    </dgm:pt>
    <dgm:pt modelId="{0AB72C6B-8263-4EE9-916F-FB21C4053533}" type="parTrans" cxnId="{CB70CAB8-1288-460D-BD4A-C55A268129BF}">
      <dgm:prSet/>
      <dgm:spPr/>
      <dgm:t>
        <a:bodyPr/>
        <a:lstStyle/>
        <a:p>
          <a:endParaRPr lang="en-US" sz="2000"/>
        </a:p>
      </dgm:t>
    </dgm:pt>
    <dgm:pt modelId="{34CF81C6-4DF3-45A1-A384-151CC3AF9990}" type="sibTrans" cxnId="{CB70CAB8-1288-460D-BD4A-C55A268129BF}">
      <dgm:prSet/>
      <dgm:spPr/>
      <dgm:t>
        <a:bodyPr/>
        <a:lstStyle/>
        <a:p>
          <a:endParaRPr lang="en-US"/>
        </a:p>
      </dgm:t>
    </dgm:pt>
    <dgm:pt modelId="{7D722264-0BDB-4C7F-A727-0AF4F924C9DC}">
      <dgm:prSet custT="1"/>
      <dgm:spPr/>
      <dgm:t>
        <a:bodyPr/>
        <a:lstStyle/>
        <a:p>
          <a:r>
            <a:rPr lang="bn-IN" sz="2000" dirty="0">
              <a:solidFill>
                <a:schemeClr val="tx1"/>
              </a:solidFill>
              <a:latin typeface="NikoshBAN" panose="02000000000000000000" pitchFamily="2" charset="0"/>
              <a:cs typeface="NikoshBAN" panose="02000000000000000000" pitchFamily="2" charset="0"/>
            </a:rPr>
            <a:t>যে সব আরোহ প্রক্রিয়ায় আরোহের মূল বৈশিস্ট্য অর্থাৎ আরোহমূলক লম্ফ বিদ্যমান নাই তাকে প্রকৃত আরোহ বলে।</a:t>
          </a:r>
          <a:endParaRPr lang="en-US" sz="2000" dirty="0">
            <a:solidFill>
              <a:schemeClr val="tx1"/>
            </a:solidFill>
            <a:latin typeface="NikoshBAN" panose="02000000000000000000" pitchFamily="2" charset="0"/>
            <a:cs typeface="NikoshBAN" panose="02000000000000000000" pitchFamily="2" charset="0"/>
          </a:endParaRPr>
        </a:p>
      </dgm:t>
    </dgm:pt>
    <dgm:pt modelId="{190E48E5-F571-4130-9A9E-65D60AA56DFD}" type="parTrans" cxnId="{61912963-EE78-406E-9228-4DC88D57ED92}">
      <dgm:prSet/>
      <dgm:spPr/>
      <dgm:t>
        <a:bodyPr/>
        <a:lstStyle/>
        <a:p>
          <a:endParaRPr lang="en-US" sz="2000"/>
        </a:p>
      </dgm:t>
    </dgm:pt>
    <dgm:pt modelId="{B7011003-63F1-4113-9FF9-B12AD4B8C8F5}" type="sibTrans" cxnId="{61912963-EE78-406E-9228-4DC88D57ED92}">
      <dgm:prSet/>
      <dgm:spPr/>
      <dgm:t>
        <a:bodyPr/>
        <a:lstStyle/>
        <a:p>
          <a:endParaRPr lang="en-US"/>
        </a:p>
      </dgm:t>
    </dgm:pt>
    <dgm:pt modelId="{7541380B-DAC5-4A66-A8F0-1181AB9AEAE1}">
      <dgm:prSet custT="1"/>
      <dgm:spPr>
        <a:solidFill>
          <a:schemeClr val="accent6">
            <a:lumMod val="60000"/>
            <a:lumOff val="40000"/>
          </a:schemeClr>
        </a:solidFill>
      </dgm:spPr>
      <dgm:t>
        <a:bodyPr/>
        <a:lstStyle/>
        <a:p>
          <a:r>
            <a:rPr lang="bn-IN" sz="3200" dirty="0">
              <a:solidFill>
                <a:schemeClr val="tx1"/>
              </a:solidFill>
              <a:latin typeface="NikoshBAN" panose="02000000000000000000" pitchFamily="2" charset="0"/>
              <a:cs typeface="NikoshBAN" panose="02000000000000000000" pitchFamily="2" charset="0"/>
            </a:rPr>
            <a:t>ঘটনা সংযোজন   </a:t>
          </a:r>
          <a:endParaRPr lang="en-US" sz="3200" dirty="0">
            <a:solidFill>
              <a:schemeClr val="tx1"/>
            </a:solidFill>
            <a:latin typeface="NikoshBAN" panose="02000000000000000000" pitchFamily="2" charset="0"/>
            <a:cs typeface="NikoshBAN" panose="02000000000000000000" pitchFamily="2" charset="0"/>
          </a:endParaRPr>
        </a:p>
      </dgm:t>
    </dgm:pt>
    <dgm:pt modelId="{23EF9FB9-04E5-4C8F-B84E-80CE482DA0AB}" type="parTrans" cxnId="{13E65C17-B906-4416-8590-C4D26397ECE6}">
      <dgm:prSet/>
      <dgm:spPr/>
      <dgm:t>
        <a:bodyPr/>
        <a:lstStyle/>
        <a:p>
          <a:endParaRPr lang="en-US" sz="2000"/>
        </a:p>
      </dgm:t>
    </dgm:pt>
    <dgm:pt modelId="{96034B82-79C5-4DA6-91CB-F085312991DC}" type="sibTrans" cxnId="{13E65C17-B906-4416-8590-C4D26397ECE6}">
      <dgm:prSet/>
      <dgm:spPr/>
      <dgm:t>
        <a:bodyPr/>
        <a:lstStyle/>
        <a:p>
          <a:endParaRPr lang="en-US"/>
        </a:p>
      </dgm:t>
    </dgm:pt>
    <dgm:pt modelId="{DA0A0AAD-F4B7-4711-94AA-757E2195A20A}" type="pres">
      <dgm:prSet presAssocID="{C5C78252-7041-4B52-B25E-36C51BDFD5C7}" presName="hierChild1" presStyleCnt="0">
        <dgm:presLayoutVars>
          <dgm:orgChart val="1"/>
          <dgm:chPref val="1"/>
          <dgm:dir/>
          <dgm:animOne val="branch"/>
          <dgm:animLvl val="lvl"/>
          <dgm:resizeHandles/>
        </dgm:presLayoutVars>
      </dgm:prSet>
      <dgm:spPr/>
    </dgm:pt>
    <dgm:pt modelId="{626F423B-7617-481F-B69D-E0B8C298D122}" type="pres">
      <dgm:prSet presAssocID="{55885C1B-58AA-45F7-BBCE-FD644A9E4354}" presName="hierRoot1" presStyleCnt="0">
        <dgm:presLayoutVars>
          <dgm:hierBranch val="init"/>
        </dgm:presLayoutVars>
      </dgm:prSet>
      <dgm:spPr/>
    </dgm:pt>
    <dgm:pt modelId="{C3ED03BD-6E10-4D9B-8E41-EACA2C915F5E}" type="pres">
      <dgm:prSet presAssocID="{55885C1B-58AA-45F7-BBCE-FD644A9E4354}" presName="rootComposite1" presStyleCnt="0"/>
      <dgm:spPr/>
    </dgm:pt>
    <dgm:pt modelId="{1FC82EC9-0414-4E3B-B40C-88EE013110CE}" type="pres">
      <dgm:prSet presAssocID="{55885C1B-58AA-45F7-BBCE-FD644A9E4354}" presName="rootText1" presStyleLbl="node0" presStyleIdx="0" presStyleCnt="1">
        <dgm:presLayoutVars>
          <dgm:chPref val="3"/>
        </dgm:presLayoutVars>
      </dgm:prSet>
      <dgm:spPr/>
    </dgm:pt>
    <dgm:pt modelId="{60C78269-14BC-45BC-B479-16D9C94C8918}" type="pres">
      <dgm:prSet presAssocID="{55885C1B-58AA-45F7-BBCE-FD644A9E4354}" presName="rootConnector1" presStyleLbl="node1" presStyleIdx="0" presStyleCnt="0"/>
      <dgm:spPr/>
    </dgm:pt>
    <dgm:pt modelId="{C55CFA44-9767-4801-B82C-2FD19E28EBD8}" type="pres">
      <dgm:prSet presAssocID="{55885C1B-58AA-45F7-BBCE-FD644A9E4354}" presName="hierChild2" presStyleCnt="0"/>
      <dgm:spPr/>
    </dgm:pt>
    <dgm:pt modelId="{C0427C9F-950C-4A6C-B888-284F9937B6F9}" type="pres">
      <dgm:prSet presAssocID="{190E48E5-F571-4130-9A9E-65D60AA56DFD}" presName="Name37" presStyleLbl="parChTrans1D2" presStyleIdx="0" presStyleCnt="4"/>
      <dgm:spPr/>
    </dgm:pt>
    <dgm:pt modelId="{4F4BAC76-0890-4E59-A5D6-2B6A826F2661}" type="pres">
      <dgm:prSet presAssocID="{7D722264-0BDB-4C7F-A727-0AF4F924C9DC}" presName="hierRoot2" presStyleCnt="0">
        <dgm:presLayoutVars>
          <dgm:hierBranch val="init"/>
        </dgm:presLayoutVars>
      </dgm:prSet>
      <dgm:spPr/>
    </dgm:pt>
    <dgm:pt modelId="{A23F7C1D-D885-416D-9867-D46294DAE3E6}" type="pres">
      <dgm:prSet presAssocID="{7D722264-0BDB-4C7F-A727-0AF4F924C9DC}" presName="rootComposite" presStyleCnt="0"/>
      <dgm:spPr/>
    </dgm:pt>
    <dgm:pt modelId="{BDBDA993-8B12-4218-9013-899A00E858D5}" type="pres">
      <dgm:prSet presAssocID="{7D722264-0BDB-4C7F-A727-0AF4F924C9DC}" presName="rootText" presStyleLbl="node2" presStyleIdx="0" presStyleCnt="4">
        <dgm:presLayoutVars>
          <dgm:chPref val="3"/>
        </dgm:presLayoutVars>
      </dgm:prSet>
      <dgm:spPr/>
    </dgm:pt>
    <dgm:pt modelId="{36830E3A-FB5D-4BE9-976D-0981F0926E56}" type="pres">
      <dgm:prSet presAssocID="{7D722264-0BDB-4C7F-A727-0AF4F924C9DC}" presName="rootConnector" presStyleLbl="node2" presStyleIdx="0" presStyleCnt="4"/>
      <dgm:spPr/>
    </dgm:pt>
    <dgm:pt modelId="{BBD98415-8237-4369-A48B-9C555CB9F829}" type="pres">
      <dgm:prSet presAssocID="{7D722264-0BDB-4C7F-A727-0AF4F924C9DC}" presName="hierChild4" presStyleCnt="0"/>
      <dgm:spPr/>
    </dgm:pt>
    <dgm:pt modelId="{B8F6529A-1999-45D6-A90C-8724B10FC637}" type="pres">
      <dgm:prSet presAssocID="{7D722264-0BDB-4C7F-A727-0AF4F924C9DC}" presName="hierChild5" presStyleCnt="0"/>
      <dgm:spPr/>
    </dgm:pt>
    <dgm:pt modelId="{BF825BD7-4F86-46ED-96D6-DC09D7013EA1}" type="pres">
      <dgm:prSet presAssocID="{A196D58F-2E1A-48D5-B070-B086EAF8CBE0}" presName="Name37" presStyleLbl="parChTrans1D2" presStyleIdx="1" presStyleCnt="4"/>
      <dgm:spPr/>
    </dgm:pt>
    <dgm:pt modelId="{014DC4DF-6C09-4E97-842A-6D9B7D30710D}" type="pres">
      <dgm:prSet presAssocID="{72C2436E-4760-4FDA-9578-1A5E23FB6C6E}" presName="hierRoot2" presStyleCnt="0">
        <dgm:presLayoutVars>
          <dgm:hierBranch val="init"/>
        </dgm:presLayoutVars>
      </dgm:prSet>
      <dgm:spPr/>
    </dgm:pt>
    <dgm:pt modelId="{735C6732-B0D2-435D-9B3F-0FCF99DCF418}" type="pres">
      <dgm:prSet presAssocID="{72C2436E-4760-4FDA-9578-1A5E23FB6C6E}" presName="rootComposite" presStyleCnt="0"/>
      <dgm:spPr/>
    </dgm:pt>
    <dgm:pt modelId="{90A7F1F0-D6AF-45C5-85C3-A994B9CA7362}" type="pres">
      <dgm:prSet presAssocID="{72C2436E-4760-4FDA-9578-1A5E23FB6C6E}" presName="rootText" presStyleLbl="node2" presStyleIdx="1" presStyleCnt="4">
        <dgm:presLayoutVars>
          <dgm:chPref val="3"/>
        </dgm:presLayoutVars>
      </dgm:prSet>
      <dgm:spPr/>
    </dgm:pt>
    <dgm:pt modelId="{2DB7CEC3-E66C-47D3-9475-BBCBD92A61EE}" type="pres">
      <dgm:prSet presAssocID="{72C2436E-4760-4FDA-9578-1A5E23FB6C6E}" presName="rootConnector" presStyleLbl="node2" presStyleIdx="1" presStyleCnt="4"/>
      <dgm:spPr/>
    </dgm:pt>
    <dgm:pt modelId="{96643C0B-774B-46DB-A10E-517A2C6BECA0}" type="pres">
      <dgm:prSet presAssocID="{72C2436E-4760-4FDA-9578-1A5E23FB6C6E}" presName="hierChild4" presStyleCnt="0"/>
      <dgm:spPr/>
    </dgm:pt>
    <dgm:pt modelId="{D8FEB3BA-3174-42CA-918F-EB810D522EE0}" type="pres">
      <dgm:prSet presAssocID="{72C2436E-4760-4FDA-9578-1A5E23FB6C6E}" presName="hierChild5" presStyleCnt="0"/>
      <dgm:spPr/>
    </dgm:pt>
    <dgm:pt modelId="{A6D412ED-7EBB-41FE-A07B-C230BD245E0C}" type="pres">
      <dgm:prSet presAssocID="{23EF9FB9-04E5-4C8F-B84E-80CE482DA0AB}" presName="Name37" presStyleLbl="parChTrans1D2" presStyleIdx="2" presStyleCnt="4"/>
      <dgm:spPr/>
    </dgm:pt>
    <dgm:pt modelId="{758CE9F1-26BB-4C47-B397-22EA5EE39479}" type="pres">
      <dgm:prSet presAssocID="{7541380B-DAC5-4A66-A8F0-1181AB9AEAE1}" presName="hierRoot2" presStyleCnt="0">
        <dgm:presLayoutVars>
          <dgm:hierBranch val="init"/>
        </dgm:presLayoutVars>
      </dgm:prSet>
      <dgm:spPr/>
    </dgm:pt>
    <dgm:pt modelId="{DF07205D-AC17-40DA-96B9-854FC7E3D1A5}" type="pres">
      <dgm:prSet presAssocID="{7541380B-DAC5-4A66-A8F0-1181AB9AEAE1}" presName="rootComposite" presStyleCnt="0"/>
      <dgm:spPr/>
    </dgm:pt>
    <dgm:pt modelId="{CE359327-A6B3-4245-AF9C-AD4CC41344EB}" type="pres">
      <dgm:prSet presAssocID="{7541380B-DAC5-4A66-A8F0-1181AB9AEAE1}" presName="rootText" presStyleLbl="node2" presStyleIdx="2" presStyleCnt="4" custLinFactNeighborX="-525">
        <dgm:presLayoutVars>
          <dgm:chPref val="3"/>
        </dgm:presLayoutVars>
      </dgm:prSet>
      <dgm:spPr/>
    </dgm:pt>
    <dgm:pt modelId="{26454B44-504D-4634-9E6C-76629F1C03F9}" type="pres">
      <dgm:prSet presAssocID="{7541380B-DAC5-4A66-A8F0-1181AB9AEAE1}" presName="rootConnector" presStyleLbl="node2" presStyleIdx="2" presStyleCnt="4"/>
      <dgm:spPr/>
    </dgm:pt>
    <dgm:pt modelId="{C237F1EE-3968-4204-8B36-8698C647324E}" type="pres">
      <dgm:prSet presAssocID="{7541380B-DAC5-4A66-A8F0-1181AB9AEAE1}" presName="hierChild4" presStyleCnt="0"/>
      <dgm:spPr/>
    </dgm:pt>
    <dgm:pt modelId="{D662AB3A-E469-4183-8036-F5AC028B04E4}" type="pres">
      <dgm:prSet presAssocID="{7541380B-DAC5-4A66-A8F0-1181AB9AEAE1}" presName="hierChild5" presStyleCnt="0"/>
      <dgm:spPr/>
    </dgm:pt>
    <dgm:pt modelId="{C0479C4F-EF33-4AC7-9878-1F2F1D5498AE}" type="pres">
      <dgm:prSet presAssocID="{0AB72C6B-8263-4EE9-916F-FB21C4053533}" presName="Name37" presStyleLbl="parChTrans1D2" presStyleIdx="3" presStyleCnt="4"/>
      <dgm:spPr/>
    </dgm:pt>
    <dgm:pt modelId="{96EC8996-04C2-4A1A-9585-B7E00D573407}" type="pres">
      <dgm:prSet presAssocID="{D8AD1FFB-AA05-42A2-A9D8-E0F17D046CFC}" presName="hierRoot2" presStyleCnt="0">
        <dgm:presLayoutVars>
          <dgm:hierBranch val="init"/>
        </dgm:presLayoutVars>
      </dgm:prSet>
      <dgm:spPr/>
    </dgm:pt>
    <dgm:pt modelId="{770F33A1-FF3D-400A-B93B-7147F2E2872F}" type="pres">
      <dgm:prSet presAssocID="{D8AD1FFB-AA05-42A2-A9D8-E0F17D046CFC}" presName="rootComposite" presStyleCnt="0"/>
      <dgm:spPr/>
    </dgm:pt>
    <dgm:pt modelId="{7F9DEC2F-AFEA-44F8-B5F7-592D154BCF55}" type="pres">
      <dgm:prSet presAssocID="{D8AD1FFB-AA05-42A2-A9D8-E0F17D046CFC}" presName="rootText" presStyleLbl="node2" presStyleIdx="3" presStyleCnt="4">
        <dgm:presLayoutVars>
          <dgm:chPref val="3"/>
        </dgm:presLayoutVars>
      </dgm:prSet>
      <dgm:spPr/>
    </dgm:pt>
    <dgm:pt modelId="{E3F84FAA-DCF0-475E-B195-8B772815A78F}" type="pres">
      <dgm:prSet presAssocID="{D8AD1FFB-AA05-42A2-A9D8-E0F17D046CFC}" presName="rootConnector" presStyleLbl="node2" presStyleIdx="3" presStyleCnt="4"/>
      <dgm:spPr/>
    </dgm:pt>
    <dgm:pt modelId="{BAC05FB1-E6CF-4BDF-9995-8C5E8936C628}" type="pres">
      <dgm:prSet presAssocID="{D8AD1FFB-AA05-42A2-A9D8-E0F17D046CFC}" presName="hierChild4" presStyleCnt="0"/>
      <dgm:spPr/>
    </dgm:pt>
    <dgm:pt modelId="{5A384948-7D4D-4948-954F-D2526AE9ABF7}" type="pres">
      <dgm:prSet presAssocID="{D8AD1FFB-AA05-42A2-A9D8-E0F17D046CFC}" presName="hierChild5" presStyleCnt="0"/>
      <dgm:spPr/>
    </dgm:pt>
    <dgm:pt modelId="{4442AF71-EAAC-40B0-B83F-5308626489F1}" type="pres">
      <dgm:prSet presAssocID="{55885C1B-58AA-45F7-BBCE-FD644A9E4354}" presName="hierChild3" presStyleCnt="0"/>
      <dgm:spPr/>
    </dgm:pt>
  </dgm:ptLst>
  <dgm:cxnLst>
    <dgm:cxn modelId="{1CA16201-B2CD-4E83-BC01-1135FD2AD284}" srcId="{55885C1B-58AA-45F7-BBCE-FD644A9E4354}" destId="{72C2436E-4760-4FDA-9578-1A5E23FB6C6E}" srcOrd="1" destOrd="0" parTransId="{A196D58F-2E1A-48D5-B070-B086EAF8CBE0}" sibTransId="{155F194F-738E-437F-A01E-2023C08D4E46}"/>
    <dgm:cxn modelId="{3EB17E0A-2C72-48E3-8BF9-BBA050F42435}" type="presOf" srcId="{72C2436E-4760-4FDA-9578-1A5E23FB6C6E}" destId="{2DB7CEC3-E66C-47D3-9475-BBCBD92A61EE}" srcOrd="1" destOrd="0" presId="urn:microsoft.com/office/officeart/2005/8/layout/orgChart1"/>
    <dgm:cxn modelId="{D1437B0F-6287-4E8F-8A37-2F3807AD0742}" type="presOf" srcId="{7541380B-DAC5-4A66-A8F0-1181AB9AEAE1}" destId="{26454B44-504D-4634-9E6C-76629F1C03F9}" srcOrd="1" destOrd="0" presId="urn:microsoft.com/office/officeart/2005/8/layout/orgChart1"/>
    <dgm:cxn modelId="{27612213-D2EA-4F7B-8ACB-87A936C44CD4}" type="presOf" srcId="{23EF9FB9-04E5-4C8F-B84E-80CE482DA0AB}" destId="{A6D412ED-7EBB-41FE-A07B-C230BD245E0C}" srcOrd="0" destOrd="0" presId="urn:microsoft.com/office/officeart/2005/8/layout/orgChart1"/>
    <dgm:cxn modelId="{13E65C17-B906-4416-8590-C4D26397ECE6}" srcId="{55885C1B-58AA-45F7-BBCE-FD644A9E4354}" destId="{7541380B-DAC5-4A66-A8F0-1181AB9AEAE1}" srcOrd="2" destOrd="0" parTransId="{23EF9FB9-04E5-4C8F-B84E-80CE482DA0AB}" sibTransId="{96034B82-79C5-4DA6-91CB-F085312991DC}"/>
    <dgm:cxn modelId="{DD3B5D2A-6662-499D-88EA-68C45A6D612A}" srcId="{C5C78252-7041-4B52-B25E-36C51BDFD5C7}" destId="{55885C1B-58AA-45F7-BBCE-FD644A9E4354}" srcOrd="0" destOrd="0" parTransId="{CDC7BE12-F0EF-4F49-A58C-D7A28E15766E}" sibTransId="{EBAE7C0D-6EE2-4E1C-A60A-B7D3BF4ECCE5}"/>
    <dgm:cxn modelId="{902BC52B-6A1E-4C79-9400-0FCA4279F4E0}" type="presOf" srcId="{D8AD1FFB-AA05-42A2-A9D8-E0F17D046CFC}" destId="{E3F84FAA-DCF0-475E-B195-8B772815A78F}" srcOrd="1" destOrd="0" presId="urn:microsoft.com/office/officeart/2005/8/layout/orgChart1"/>
    <dgm:cxn modelId="{A05B2F2D-28E5-4DC5-8804-B07E13397A33}" type="presOf" srcId="{C5C78252-7041-4B52-B25E-36C51BDFD5C7}" destId="{DA0A0AAD-F4B7-4711-94AA-757E2195A20A}" srcOrd="0" destOrd="0" presId="urn:microsoft.com/office/officeart/2005/8/layout/orgChart1"/>
    <dgm:cxn modelId="{61912963-EE78-406E-9228-4DC88D57ED92}" srcId="{55885C1B-58AA-45F7-BBCE-FD644A9E4354}" destId="{7D722264-0BDB-4C7F-A727-0AF4F924C9DC}" srcOrd="0" destOrd="0" parTransId="{190E48E5-F571-4130-9A9E-65D60AA56DFD}" sibTransId="{B7011003-63F1-4113-9FF9-B12AD4B8C8F5}"/>
    <dgm:cxn modelId="{57488E52-EDFD-48C7-BBE8-586C9CFF5DBB}" type="presOf" srcId="{55885C1B-58AA-45F7-BBCE-FD644A9E4354}" destId="{60C78269-14BC-45BC-B479-16D9C94C8918}" srcOrd="1" destOrd="0" presId="urn:microsoft.com/office/officeart/2005/8/layout/orgChart1"/>
    <dgm:cxn modelId="{F34C9177-68F2-40E9-B3AD-1A12F13441B1}" type="presOf" srcId="{A196D58F-2E1A-48D5-B070-B086EAF8CBE0}" destId="{BF825BD7-4F86-46ED-96D6-DC09D7013EA1}" srcOrd="0" destOrd="0" presId="urn:microsoft.com/office/officeart/2005/8/layout/orgChart1"/>
    <dgm:cxn modelId="{3EC14B7B-7B76-4E39-86FB-3AE568BAAD19}" type="presOf" srcId="{55885C1B-58AA-45F7-BBCE-FD644A9E4354}" destId="{1FC82EC9-0414-4E3B-B40C-88EE013110CE}" srcOrd="0" destOrd="0" presId="urn:microsoft.com/office/officeart/2005/8/layout/orgChart1"/>
    <dgm:cxn modelId="{C099908A-14A1-4F9A-81D9-9DBC209A7DA7}" type="presOf" srcId="{190E48E5-F571-4130-9A9E-65D60AA56DFD}" destId="{C0427C9F-950C-4A6C-B888-284F9937B6F9}" srcOrd="0" destOrd="0" presId="urn:microsoft.com/office/officeart/2005/8/layout/orgChart1"/>
    <dgm:cxn modelId="{B9AEC3B2-EA97-4C58-A78D-04DDDAEE3D1E}" type="presOf" srcId="{D8AD1FFB-AA05-42A2-A9D8-E0F17D046CFC}" destId="{7F9DEC2F-AFEA-44F8-B5F7-592D154BCF55}" srcOrd="0" destOrd="0" presId="urn:microsoft.com/office/officeart/2005/8/layout/orgChart1"/>
    <dgm:cxn modelId="{CB70CAB8-1288-460D-BD4A-C55A268129BF}" srcId="{55885C1B-58AA-45F7-BBCE-FD644A9E4354}" destId="{D8AD1FFB-AA05-42A2-A9D8-E0F17D046CFC}" srcOrd="3" destOrd="0" parTransId="{0AB72C6B-8263-4EE9-916F-FB21C4053533}" sibTransId="{34CF81C6-4DF3-45A1-A384-151CC3AF9990}"/>
    <dgm:cxn modelId="{AEE889D7-E838-4A9C-A504-1A20B6D04A64}" type="presOf" srcId="{7541380B-DAC5-4A66-A8F0-1181AB9AEAE1}" destId="{CE359327-A6B3-4245-AF9C-AD4CC41344EB}" srcOrd="0" destOrd="0" presId="urn:microsoft.com/office/officeart/2005/8/layout/orgChart1"/>
    <dgm:cxn modelId="{F765D7E2-19C3-4384-934B-38D4400997A6}" type="presOf" srcId="{7D722264-0BDB-4C7F-A727-0AF4F924C9DC}" destId="{36830E3A-FB5D-4BE9-976D-0981F0926E56}" srcOrd="1" destOrd="0" presId="urn:microsoft.com/office/officeart/2005/8/layout/orgChart1"/>
    <dgm:cxn modelId="{E43774E3-0252-46A9-AA5A-2023A518FF9F}" type="presOf" srcId="{72C2436E-4760-4FDA-9578-1A5E23FB6C6E}" destId="{90A7F1F0-D6AF-45C5-85C3-A994B9CA7362}" srcOrd="0" destOrd="0" presId="urn:microsoft.com/office/officeart/2005/8/layout/orgChart1"/>
    <dgm:cxn modelId="{35F674EA-FC17-4274-99FC-6EA3784B32BC}" type="presOf" srcId="{0AB72C6B-8263-4EE9-916F-FB21C4053533}" destId="{C0479C4F-EF33-4AC7-9878-1F2F1D5498AE}" srcOrd="0" destOrd="0" presId="urn:microsoft.com/office/officeart/2005/8/layout/orgChart1"/>
    <dgm:cxn modelId="{B9C434F0-166C-419B-A092-AF7FFA7E5FE5}" type="presOf" srcId="{7D722264-0BDB-4C7F-A727-0AF4F924C9DC}" destId="{BDBDA993-8B12-4218-9013-899A00E858D5}" srcOrd="0" destOrd="0" presId="urn:microsoft.com/office/officeart/2005/8/layout/orgChart1"/>
    <dgm:cxn modelId="{F0D41AD9-60B9-4DF0-B9D1-514C77081E97}" type="presParOf" srcId="{DA0A0AAD-F4B7-4711-94AA-757E2195A20A}" destId="{626F423B-7617-481F-B69D-E0B8C298D122}" srcOrd="0" destOrd="0" presId="urn:microsoft.com/office/officeart/2005/8/layout/orgChart1"/>
    <dgm:cxn modelId="{3E627199-8AAF-451F-9F72-AD784DB46969}" type="presParOf" srcId="{626F423B-7617-481F-B69D-E0B8C298D122}" destId="{C3ED03BD-6E10-4D9B-8E41-EACA2C915F5E}" srcOrd="0" destOrd="0" presId="urn:microsoft.com/office/officeart/2005/8/layout/orgChart1"/>
    <dgm:cxn modelId="{1EFEE615-05AD-4147-AAE3-C0B7A4BEA0BA}" type="presParOf" srcId="{C3ED03BD-6E10-4D9B-8E41-EACA2C915F5E}" destId="{1FC82EC9-0414-4E3B-B40C-88EE013110CE}" srcOrd="0" destOrd="0" presId="urn:microsoft.com/office/officeart/2005/8/layout/orgChart1"/>
    <dgm:cxn modelId="{4EE8ABDC-6F90-499D-9172-009517013D19}" type="presParOf" srcId="{C3ED03BD-6E10-4D9B-8E41-EACA2C915F5E}" destId="{60C78269-14BC-45BC-B479-16D9C94C8918}" srcOrd="1" destOrd="0" presId="urn:microsoft.com/office/officeart/2005/8/layout/orgChart1"/>
    <dgm:cxn modelId="{5C004221-17CB-42F5-9AB1-1141C84B2C53}" type="presParOf" srcId="{626F423B-7617-481F-B69D-E0B8C298D122}" destId="{C55CFA44-9767-4801-B82C-2FD19E28EBD8}" srcOrd="1" destOrd="0" presId="urn:microsoft.com/office/officeart/2005/8/layout/orgChart1"/>
    <dgm:cxn modelId="{0C92CBB4-94DB-403A-BBFF-A9D812C5D736}" type="presParOf" srcId="{C55CFA44-9767-4801-B82C-2FD19E28EBD8}" destId="{C0427C9F-950C-4A6C-B888-284F9937B6F9}" srcOrd="0" destOrd="0" presId="urn:microsoft.com/office/officeart/2005/8/layout/orgChart1"/>
    <dgm:cxn modelId="{674B204C-F98C-4F34-A200-2B2BA00A04B2}" type="presParOf" srcId="{C55CFA44-9767-4801-B82C-2FD19E28EBD8}" destId="{4F4BAC76-0890-4E59-A5D6-2B6A826F2661}" srcOrd="1" destOrd="0" presId="urn:microsoft.com/office/officeart/2005/8/layout/orgChart1"/>
    <dgm:cxn modelId="{E223E5AA-5DB0-41FE-8B8F-EA945D1D8CFD}" type="presParOf" srcId="{4F4BAC76-0890-4E59-A5D6-2B6A826F2661}" destId="{A23F7C1D-D885-416D-9867-D46294DAE3E6}" srcOrd="0" destOrd="0" presId="urn:microsoft.com/office/officeart/2005/8/layout/orgChart1"/>
    <dgm:cxn modelId="{CD1CD8F1-7C85-4E64-8C20-613D9E916CA0}" type="presParOf" srcId="{A23F7C1D-D885-416D-9867-D46294DAE3E6}" destId="{BDBDA993-8B12-4218-9013-899A00E858D5}" srcOrd="0" destOrd="0" presId="urn:microsoft.com/office/officeart/2005/8/layout/orgChart1"/>
    <dgm:cxn modelId="{247EB791-8764-4835-865E-0AD75EE65F6B}" type="presParOf" srcId="{A23F7C1D-D885-416D-9867-D46294DAE3E6}" destId="{36830E3A-FB5D-4BE9-976D-0981F0926E56}" srcOrd="1" destOrd="0" presId="urn:microsoft.com/office/officeart/2005/8/layout/orgChart1"/>
    <dgm:cxn modelId="{FC3D7303-5825-4B78-B312-77F6C1CB953B}" type="presParOf" srcId="{4F4BAC76-0890-4E59-A5D6-2B6A826F2661}" destId="{BBD98415-8237-4369-A48B-9C555CB9F829}" srcOrd="1" destOrd="0" presId="urn:microsoft.com/office/officeart/2005/8/layout/orgChart1"/>
    <dgm:cxn modelId="{14CF1390-DA68-42A4-9CD5-9F75D399374B}" type="presParOf" srcId="{4F4BAC76-0890-4E59-A5D6-2B6A826F2661}" destId="{B8F6529A-1999-45D6-A90C-8724B10FC637}" srcOrd="2" destOrd="0" presId="urn:microsoft.com/office/officeart/2005/8/layout/orgChart1"/>
    <dgm:cxn modelId="{3AEF798A-B9C9-4EBD-8FB4-77A25D786177}" type="presParOf" srcId="{C55CFA44-9767-4801-B82C-2FD19E28EBD8}" destId="{BF825BD7-4F86-46ED-96D6-DC09D7013EA1}" srcOrd="2" destOrd="0" presId="urn:microsoft.com/office/officeart/2005/8/layout/orgChart1"/>
    <dgm:cxn modelId="{E188BCF8-87CF-4076-AFDF-C7DAB33488CF}" type="presParOf" srcId="{C55CFA44-9767-4801-B82C-2FD19E28EBD8}" destId="{014DC4DF-6C09-4E97-842A-6D9B7D30710D}" srcOrd="3" destOrd="0" presId="urn:microsoft.com/office/officeart/2005/8/layout/orgChart1"/>
    <dgm:cxn modelId="{561F0046-DF21-434A-B27D-2274A0B55965}" type="presParOf" srcId="{014DC4DF-6C09-4E97-842A-6D9B7D30710D}" destId="{735C6732-B0D2-435D-9B3F-0FCF99DCF418}" srcOrd="0" destOrd="0" presId="urn:microsoft.com/office/officeart/2005/8/layout/orgChart1"/>
    <dgm:cxn modelId="{3E7E2B49-04BE-4FC6-BA99-2C9D687674FE}" type="presParOf" srcId="{735C6732-B0D2-435D-9B3F-0FCF99DCF418}" destId="{90A7F1F0-D6AF-45C5-85C3-A994B9CA7362}" srcOrd="0" destOrd="0" presId="urn:microsoft.com/office/officeart/2005/8/layout/orgChart1"/>
    <dgm:cxn modelId="{7BF0431E-C44A-4BF6-8025-A280C2324032}" type="presParOf" srcId="{735C6732-B0D2-435D-9B3F-0FCF99DCF418}" destId="{2DB7CEC3-E66C-47D3-9475-BBCBD92A61EE}" srcOrd="1" destOrd="0" presId="urn:microsoft.com/office/officeart/2005/8/layout/orgChart1"/>
    <dgm:cxn modelId="{6E91D38B-118C-4331-A893-A177806141C5}" type="presParOf" srcId="{014DC4DF-6C09-4E97-842A-6D9B7D30710D}" destId="{96643C0B-774B-46DB-A10E-517A2C6BECA0}" srcOrd="1" destOrd="0" presId="urn:microsoft.com/office/officeart/2005/8/layout/orgChart1"/>
    <dgm:cxn modelId="{22547343-D8D7-4D5A-8648-84F0B3FEF97D}" type="presParOf" srcId="{014DC4DF-6C09-4E97-842A-6D9B7D30710D}" destId="{D8FEB3BA-3174-42CA-918F-EB810D522EE0}" srcOrd="2" destOrd="0" presId="urn:microsoft.com/office/officeart/2005/8/layout/orgChart1"/>
    <dgm:cxn modelId="{39EFB336-3ED7-4177-AEDC-F085BFBAD103}" type="presParOf" srcId="{C55CFA44-9767-4801-B82C-2FD19E28EBD8}" destId="{A6D412ED-7EBB-41FE-A07B-C230BD245E0C}" srcOrd="4" destOrd="0" presId="urn:microsoft.com/office/officeart/2005/8/layout/orgChart1"/>
    <dgm:cxn modelId="{38A95A5E-3AC8-4D98-B0C1-321205AC5C4E}" type="presParOf" srcId="{C55CFA44-9767-4801-B82C-2FD19E28EBD8}" destId="{758CE9F1-26BB-4C47-B397-22EA5EE39479}" srcOrd="5" destOrd="0" presId="urn:microsoft.com/office/officeart/2005/8/layout/orgChart1"/>
    <dgm:cxn modelId="{D954BBA8-9576-4914-9263-7A14A1E88978}" type="presParOf" srcId="{758CE9F1-26BB-4C47-B397-22EA5EE39479}" destId="{DF07205D-AC17-40DA-96B9-854FC7E3D1A5}" srcOrd="0" destOrd="0" presId="urn:microsoft.com/office/officeart/2005/8/layout/orgChart1"/>
    <dgm:cxn modelId="{1C41F6D8-6AE0-4285-B687-3D39081C73D4}" type="presParOf" srcId="{DF07205D-AC17-40DA-96B9-854FC7E3D1A5}" destId="{CE359327-A6B3-4245-AF9C-AD4CC41344EB}" srcOrd="0" destOrd="0" presId="urn:microsoft.com/office/officeart/2005/8/layout/orgChart1"/>
    <dgm:cxn modelId="{36418145-753D-4549-8B94-175F96A3B2DE}" type="presParOf" srcId="{DF07205D-AC17-40DA-96B9-854FC7E3D1A5}" destId="{26454B44-504D-4634-9E6C-76629F1C03F9}" srcOrd="1" destOrd="0" presId="urn:microsoft.com/office/officeart/2005/8/layout/orgChart1"/>
    <dgm:cxn modelId="{F44B3178-F863-4B74-A6F8-71EA38DE9F6E}" type="presParOf" srcId="{758CE9F1-26BB-4C47-B397-22EA5EE39479}" destId="{C237F1EE-3968-4204-8B36-8698C647324E}" srcOrd="1" destOrd="0" presId="urn:microsoft.com/office/officeart/2005/8/layout/orgChart1"/>
    <dgm:cxn modelId="{79F1C549-FAF3-42DD-9DCC-009636554508}" type="presParOf" srcId="{758CE9F1-26BB-4C47-B397-22EA5EE39479}" destId="{D662AB3A-E469-4183-8036-F5AC028B04E4}" srcOrd="2" destOrd="0" presId="urn:microsoft.com/office/officeart/2005/8/layout/orgChart1"/>
    <dgm:cxn modelId="{BA4A7D97-C864-4D2D-894A-BEA3B610F325}" type="presParOf" srcId="{C55CFA44-9767-4801-B82C-2FD19E28EBD8}" destId="{C0479C4F-EF33-4AC7-9878-1F2F1D5498AE}" srcOrd="6" destOrd="0" presId="urn:microsoft.com/office/officeart/2005/8/layout/orgChart1"/>
    <dgm:cxn modelId="{F7189A31-EF87-4DFE-AC5B-A2492B1497F1}" type="presParOf" srcId="{C55CFA44-9767-4801-B82C-2FD19E28EBD8}" destId="{96EC8996-04C2-4A1A-9585-B7E00D573407}" srcOrd="7" destOrd="0" presId="urn:microsoft.com/office/officeart/2005/8/layout/orgChart1"/>
    <dgm:cxn modelId="{4A90840E-014C-45D0-AC81-5ED5DC920D74}" type="presParOf" srcId="{96EC8996-04C2-4A1A-9585-B7E00D573407}" destId="{770F33A1-FF3D-400A-B93B-7147F2E2872F}" srcOrd="0" destOrd="0" presId="urn:microsoft.com/office/officeart/2005/8/layout/orgChart1"/>
    <dgm:cxn modelId="{BD0C551E-06AB-4664-8D4C-F6E6B34FD437}" type="presParOf" srcId="{770F33A1-FF3D-400A-B93B-7147F2E2872F}" destId="{7F9DEC2F-AFEA-44F8-B5F7-592D154BCF55}" srcOrd="0" destOrd="0" presId="urn:microsoft.com/office/officeart/2005/8/layout/orgChart1"/>
    <dgm:cxn modelId="{EAD6484A-52DC-4C79-B921-32C45BEC0748}" type="presParOf" srcId="{770F33A1-FF3D-400A-B93B-7147F2E2872F}" destId="{E3F84FAA-DCF0-475E-B195-8B772815A78F}" srcOrd="1" destOrd="0" presId="urn:microsoft.com/office/officeart/2005/8/layout/orgChart1"/>
    <dgm:cxn modelId="{6B63633E-8C05-4CF0-9D64-CD70F54C505B}" type="presParOf" srcId="{96EC8996-04C2-4A1A-9585-B7E00D573407}" destId="{BAC05FB1-E6CF-4BDF-9995-8C5E8936C628}" srcOrd="1" destOrd="0" presId="urn:microsoft.com/office/officeart/2005/8/layout/orgChart1"/>
    <dgm:cxn modelId="{039D5FB8-1E45-426C-B988-B774BEDFBCDA}" type="presParOf" srcId="{96EC8996-04C2-4A1A-9585-B7E00D573407}" destId="{5A384948-7D4D-4948-954F-D2526AE9ABF7}" srcOrd="2" destOrd="0" presId="urn:microsoft.com/office/officeart/2005/8/layout/orgChart1"/>
    <dgm:cxn modelId="{A6969335-B9BC-4B88-8A64-42CBA12C0FCB}" type="presParOf" srcId="{626F423B-7617-481F-B69D-E0B8C298D122}" destId="{4442AF71-EAAC-40B0-B83F-5308626489F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79C4F-EF33-4AC7-9878-1F2F1D5498AE}">
      <dsp:nvSpPr>
        <dsp:cNvPr id="0" name=""/>
        <dsp:cNvSpPr/>
      </dsp:nvSpPr>
      <dsp:spPr>
        <a:xfrm>
          <a:off x="5845432" y="2955425"/>
          <a:ext cx="4578178" cy="529706"/>
        </a:xfrm>
        <a:custGeom>
          <a:avLst/>
          <a:gdLst/>
          <a:ahLst/>
          <a:cxnLst/>
          <a:rect l="0" t="0" r="0" b="0"/>
          <a:pathLst>
            <a:path>
              <a:moveTo>
                <a:pt x="0" y="0"/>
              </a:moveTo>
              <a:lnTo>
                <a:pt x="0" y="264853"/>
              </a:lnTo>
              <a:lnTo>
                <a:pt x="4578178" y="264853"/>
              </a:lnTo>
              <a:lnTo>
                <a:pt x="4578178" y="52970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D412ED-7EBB-41FE-A07B-C230BD245E0C}">
      <dsp:nvSpPr>
        <dsp:cNvPr id="0" name=""/>
        <dsp:cNvSpPr/>
      </dsp:nvSpPr>
      <dsp:spPr>
        <a:xfrm>
          <a:off x="5845432" y="2955425"/>
          <a:ext cx="1512816" cy="529706"/>
        </a:xfrm>
        <a:custGeom>
          <a:avLst/>
          <a:gdLst/>
          <a:ahLst/>
          <a:cxnLst/>
          <a:rect l="0" t="0" r="0" b="0"/>
          <a:pathLst>
            <a:path>
              <a:moveTo>
                <a:pt x="0" y="0"/>
              </a:moveTo>
              <a:lnTo>
                <a:pt x="0" y="264853"/>
              </a:lnTo>
              <a:lnTo>
                <a:pt x="1512816" y="264853"/>
              </a:lnTo>
              <a:lnTo>
                <a:pt x="1512816" y="52970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825BD7-4F86-46ED-96D6-DC09D7013EA1}">
      <dsp:nvSpPr>
        <dsp:cNvPr id="0" name=""/>
        <dsp:cNvSpPr/>
      </dsp:nvSpPr>
      <dsp:spPr>
        <a:xfrm>
          <a:off x="4319372" y="2955425"/>
          <a:ext cx="1526059" cy="529706"/>
        </a:xfrm>
        <a:custGeom>
          <a:avLst/>
          <a:gdLst/>
          <a:ahLst/>
          <a:cxnLst/>
          <a:rect l="0" t="0" r="0" b="0"/>
          <a:pathLst>
            <a:path>
              <a:moveTo>
                <a:pt x="1526059" y="0"/>
              </a:moveTo>
              <a:lnTo>
                <a:pt x="1526059" y="264853"/>
              </a:lnTo>
              <a:lnTo>
                <a:pt x="0" y="264853"/>
              </a:lnTo>
              <a:lnTo>
                <a:pt x="0" y="52970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427C9F-950C-4A6C-B888-284F9937B6F9}">
      <dsp:nvSpPr>
        <dsp:cNvPr id="0" name=""/>
        <dsp:cNvSpPr/>
      </dsp:nvSpPr>
      <dsp:spPr>
        <a:xfrm>
          <a:off x="1267253" y="2955425"/>
          <a:ext cx="4578178" cy="529706"/>
        </a:xfrm>
        <a:custGeom>
          <a:avLst/>
          <a:gdLst/>
          <a:ahLst/>
          <a:cxnLst/>
          <a:rect l="0" t="0" r="0" b="0"/>
          <a:pathLst>
            <a:path>
              <a:moveTo>
                <a:pt x="4578178" y="0"/>
              </a:moveTo>
              <a:lnTo>
                <a:pt x="4578178" y="264853"/>
              </a:lnTo>
              <a:lnTo>
                <a:pt x="0" y="264853"/>
              </a:lnTo>
              <a:lnTo>
                <a:pt x="0" y="52970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C82EC9-0414-4E3B-B40C-88EE013110CE}">
      <dsp:nvSpPr>
        <dsp:cNvPr id="0" name=""/>
        <dsp:cNvSpPr/>
      </dsp:nvSpPr>
      <dsp:spPr>
        <a:xfrm>
          <a:off x="4584225" y="1694219"/>
          <a:ext cx="2522412" cy="12612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bn-IN" sz="4400" kern="1200" dirty="0">
              <a:solidFill>
                <a:schemeClr val="tx1"/>
              </a:solidFill>
              <a:latin typeface="NikoshBAN" panose="02000000000000000000" pitchFamily="2" charset="0"/>
              <a:cs typeface="NikoshBAN" panose="02000000000000000000" pitchFamily="2" charset="0"/>
            </a:rPr>
            <a:t>অপ্রকৃত আরোহ</a:t>
          </a:r>
          <a:endParaRPr lang="en-US" sz="4400" kern="1200" dirty="0">
            <a:solidFill>
              <a:schemeClr val="tx1"/>
            </a:solidFill>
            <a:latin typeface="NikoshBAN" panose="02000000000000000000" pitchFamily="2" charset="0"/>
            <a:cs typeface="NikoshBAN" panose="02000000000000000000" pitchFamily="2" charset="0"/>
          </a:endParaRPr>
        </a:p>
      </dsp:txBody>
      <dsp:txXfrm>
        <a:off x="4584225" y="1694219"/>
        <a:ext cx="2522412" cy="1261206"/>
      </dsp:txXfrm>
    </dsp:sp>
    <dsp:sp modelId="{BDBDA993-8B12-4218-9013-899A00E858D5}">
      <dsp:nvSpPr>
        <dsp:cNvPr id="0" name=""/>
        <dsp:cNvSpPr/>
      </dsp:nvSpPr>
      <dsp:spPr>
        <a:xfrm>
          <a:off x="6047" y="3485131"/>
          <a:ext cx="2522412" cy="126120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bn-IN" sz="2000" kern="1200" dirty="0">
              <a:solidFill>
                <a:schemeClr val="tx1"/>
              </a:solidFill>
              <a:latin typeface="NikoshBAN" panose="02000000000000000000" pitchFamily="2" charset="0"/>
              <a:cs typeface="NikoshBAN" panose="02000000000000000000" pitchFamily="2" charset="0"/>
            </a:rPr>
            <a:t>যে সব আরোহ প্রক্রিয়ায় আরোহের মূল বৈশিস্ট্য অর্থাৎ আরোহমূলক লম্ফ বিদ্যমান নাই তাকে প্রকৃত আরোহ বলে।</a:t>
          </a:r>
          <a:endParaRPr lang="en-US" sz="2000" kern="1200" dirty="0">
            <a:solidFill>
              <a:schemeClr val="tx1"/>
            </a:solidFill>
            <a:latin typeface="NikoshBAN" panose="02000000000000000000" pitchFamily="2" charset="0"/>
            <a:cs typeface="NikoshBAN" panose="02000000000000000000" pitchFamily="2" charset="0"/>
          </a:endParaRPr>
        </a:p>
      </dsp:txBody>
      <dsp:txXfrm>
        <a:off x="6047" y="3485131"/>
        <a:ext cx="2522412" cy="1261206"/>
      </dsp:txXfrm>
    </dsp:sp>
    <dsp:sp modelId="{90A7F1F0-D6AF-45C5-85C3-A994B9CA7362}">
      <dsp:nvSpPr>
        <dsp:cNvPr id="0" name=""/>
        <dsp:cNvSpPr/>
      </dsp:nvSpPr>
      <dsp:spPr>
        <a:xfrm>
          <a:off x="3058166" y="3485131"/>
          <a:ext cx="2522412" cy="1261206"/>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bn-IN" sz="3200" kern="1200" dirty="0">
              <a:solidFill>
                <a:schemeClr val="tx1"/>
              </a:solidFill>
              <a:latin typeface="NikoshBAN" panose="02000000000000000000" pitchFamily="2" charset="0"/>
              <a:cs typeface="NikoshBAN" panose="02000000000000000000" pitchFamily="2" charset="0"/>
            </a:rPr>
            <a:t>পূর্ণাংগ আরোহ</a:t>
          </a:r>
          <a:endParaRPr lang="en-US" sz="3200" kern="1200" dirty="0">
            <a:solidFill>
              <a:schemeClr val="tx1"/>
            </a:solidFill>
            <a:latin typeface="NikoshBAN" panose="02000000000000000000" pitchFamily="2" charset="0"/>
            <a:cs typeface="NikoshBAN" panose="02000000000000000000" pitchFamily="2" charset="0"/>
          </a:endParaRPr>
        </a:p>
      </dsp:txBody>
      <dsp:txXfrm>
        <a:off x="3058166" y="3485131"/>
        <a:ext cx="2522412" cy="1261206"/>
      </dsp:txXfrm>
    </dsp:sp>
    <dsp:sp modelId="{CE359327-A6B3-4245-AF9C-AD4CC41344EB}">
      <dsp:nvSpPr>
        <dsp:cNvPr id="0" name=""/>
        <dsp:cNvSpPr/>
      </dsp:nvSpPr>
      <dsp:spPr>
        <a:xfrm>
          <a:off x="6097042" y="3485131"/>
          <a:ext cx="2522412" cy="126120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bn-IN" sz="3200" kern="1200" dirty="0">
              <a:solidFill>
                <a:schemeClr val="tx1"/>
              </a:solidFill>
              <a:latin typeface="NikoshBAN" panose="02000000000000000000" pitchFamily="2" charset="0"/>
              <a:cs typeface="NikoshBAN" panose="02000000000000000000" pitchFamily="2" charset="0"/>
            </a:rPr>
            <a:t>ঘটনা সংযোজন   </a:t>
          </a:r>
          <a:endParaRPr lang="en-US" sz="3200" kern="1200" dirty="0">
            <a:solidFill>
              <a:schemeClr val="tx1"/>
            </a:solidFill>
            <a:latin typeface="NikoshBAN" panose="02000000000000000000" pitchFamily="2" charset="0"/>
            <a:cs typeface="NikoshBAN" panose="02000000000000000000" pitchFamily="2" charset="0"/>
          </a:endParaRPr>
        </a:p>
      </dsp:txBody>
      <dsp:txXfrm>
        <a:off x="6097042" y="3485131"/>
        <a:ext cx="2522412" cy="1261206"/>
      </dsp:txXfrm>
    </dsp:sp>
    <dsp:sp modelId="{7F9DEC2F-AFEA-44F8-B5F7-592D154BCF55}">
      <dsp:nvSpPr>
        <dsp:cNvPr id="0" name=""/>
        <dsp:cNvSpPr/>
      </dsp:nvSpPr>
      <dsp:spPr>
        <a:xfrm>
          <a:off x="9162404" y="3485131"/>
          <a:ext cx="2522412" cy="1261206"/>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bn-IN" sz="3200" kern="1200" dirty="0">
              <a:solidFill>
                <a:schemeClr val="tx1"/>
              </a:solidFill>
              <a:latin typeface="NikoshBAN" panose="02000000000000000000" pitchFamily="2" charset="0"/>
              <a:cs typeface="NikoshBAN" panose="02000000000000000000" pitchFamily="2" charset="0"/>
            </a:rPr>
            <a:t>যুক্তি সাম্যমূলক আরোহ</a:t>
          </a:r>
          <a:endParaRPr lang="en-US" sz="3200" kern="1200" dirty="0">
            <a:solidFill>
              <a:schemeClr val="tx1"/>
            </a:solidFill>
            <a:latin typeface="NikoshBAN" panose="02000000000000000000" pitchFamily="2" charset="0"/>
            <a:cs typeface="NikoshBAN" panose="02000000000000000000" pitchFamily="2" charset="0"/>
          </a:endParaRPr>
        </a:p>
      </dsp:txBody>
      <dsp:txXfrm>
        <a:off x="9162404" y="3485131"/>
        <a:ext cx="2522412" cy="12612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32EE-2229-4AA8-9199-D498C3B54F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E52EA-E41C-4347-BB45-C23763BCC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5744B4-F903-4468-B82C-DEBCE56326BE}"/>
              </a:ext>
            </a:extLst>
          </p:cNvPr>
          <p:cNvSpPr>
            <a:spLocks noGrp="1"/>
          </p:cNvSpPr>
          <p:nvPr>
            <p:ph type="dt" sz="half" idx="10"/>
          </p:nvPr>
        </p:nvSpPr>
        <p:spPr/>
        <p:txBody>
          <a:bodyPr/>
          <a:lstStyle/>
          <a:p>
            <a:fld id="{637237AF-E48A-4919-87D0-0A8ED0A43A26}" type="datetimeFigureOut">
              <a:rPr lang="en-US" smtClean="0"/>
              <a:t>06-Apr-21</a:t>
            </a:fld>
            <a:endParaRPr lang="en-US"/>
          </a:p>
        </p:txBody>
      </p:sp>
      <p:sp>
        <p:nvSpPr>
          <p:cNvPr id="5" name="Footer Placeholder 4">
            <a:extLst>
              <a:ext uri="{FF2B5EF4-FFF2-40B4-BE49-F238E27FC236}">
                <a16:creationId xmlns:a16="http://schemas.microsoft.com/office/drawing/2014/main" id="{358A0398-57CC-4574-85CF-E824E7E51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1CD73-1CEC-462C-92AD-340277A765A2}"/>
              </a:ext>
            </a:extLst>
          </p:cNvPr>
          <p:cNvSpPr>
            <a:spLocks noGrp="1"/>
          </p:cNvSpPr>
          <p:nvPr>
            <p:ph type="sldNum" sz="quarter" idx="12"/>
          </p:nvPr>
        </p:nvSpPr>
        <p:spPr/>
        <p:txBody>
          <a:bodyPr/>
          <a:lstStyle/>
          <a:p>
            <a:fld id="{78AF6FAB-24A0-4A3D-8F81-53E6CF1473F5}" type="slidenum">
              <a:rPr lang="en-US" smtClean="0"/>
              <a:t>‹#›</a:t>
            </a:fld>
            <a:endParaRPr lang="en-US"/>
          </a:p>
        </p:txBody>
      </p:sp>
    </p:spTree>
    <p:extLst>
      <p:ext uri="{BB962C8B-B14F-4D97-AF65-F5344CB8AC3E}">
        <p14:creationId xmlns:p14="http://schemas.microsoft.com/office/powerpoint/2010/main" val="283467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DC01-2622-4A4B-AEA9-FF1BE882C2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E4A223-1389-4F61-ACBF-892F6D2652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0A6B8-CBB7-4B1A-A0F2-19B55A4E9EA2}"/>
              </a:ext>
            </a:extLst>
          </p:cNvPr>
          <p:cNvSpPr>
            <a:spLocks noGrp="1"/>
          </p:cNvSpPr>
          <p:nvPr>
            <p:ph type="dt" sz="half" idx="10"/>
          </p:nvPr>
        </p:nvSpPr>
        <p:spPr/>
        <p:txBody>
          <a:bodyPr/>
          <a:lstStyle/>
          <a:p>
            <a:fld id="{637237AF-E48A-4919-87D0-0A8ED0A43A26}" type="datetimeFigureOut">
              <a:rPr lang="en-US" smtClean="0"/>
              <a:t>06-Apr-21</a:t>
            </a:fld>
            <a:endParaRPr lang="en-US"/>
          </a:p>
        </p:txBody>
      </p:sp>
      <p:sp>
        <p:nvSpPr>
          <p:cNvPr id="5" name="Footer Placeholder 4">
            <a:extLst>
              <a:ext uri="{FF2B5EF4-FFF2-40B4-BE49-F238E27FC236}">
                <a16:creationId xmlns:a16="http://schemas.microsoft.com/office/drawing/2014/main" id="{85C94F8D-345E-4B10-B317-016412486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5A5E4-8B0C-4E49-8941-5BCE1BC7C691}"/>
              </a:ext>
            </a:extLst>
          </p:cNvPr>
          <p:cNvSpPr>
            <a:spLocks noGrp="1"/>
          </p:cNvSpPr>
          <p:nvPr>
            <p:ph type="sldNum" sz="quarter" idx="12"/>
          </p:nvPr>
        </p:nvSpPr>
        <p:spPr/>
        <p:txBody>
          <a:bodyPr/>
          <a:lstStyle/>
          <a:p>
            <a:fld id="{78AF6FAB-24A0-4A3D-8F81-53E6CF1473F5}" type="slidenum">
              <a:rPr lang="en-US" smtClean="0"/>
              <a:t>‹#›</a:t>
            </a:fld>
            <a:endParaRPr lang="en-US"/>
          </a:p>
        </p:txBody>
      </p:sp>
    </p:spTree>
    <p:extLst>
      <p:ext uri="{BB962C8B-B14F-4D97-AF65-F5344CB8AC3E}">
        <p14:creationId xmlns:p14="http://schemas.microsoft.com/office/powerpoint/2010/main" val="33033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255DA-B0F0-4066-BE0C-69D32D0DD1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1149F3-F79A-4C48-816D-93A791E0EE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8F937-B205-402C-9F0A-C2F36B9D4F1A}"/>
              </a:ext>
            </a:extLst>
          </p:cNvPr>
          <p:cNvSpPr>
            <a:spLocks noGrp="1"/>
          </p:cNvSpPr>
          <p:nvPr>
            <p:ph type="dt" sz="half" idx="10"/>
          </p:nvPr>
        </p:nvSpPr>
        <p:spPr/>
        <p:txBody>
          <a:bodyPr/>
          <a:lstStyle/>
          <a:p>
            <a:fld id="{637237AF-E48A-4919-87D0-0A8ED0A43A26}" type="datetimeFigureOut">
              <a:rPr lang="en-US" smtClean="0"/>
              <a:t>06-Apr-21</a:t>
            </a:fld>
            <a:endParaRPr lang="en-US"/>
          </a:p>
        </p:txBody>
      </p:sp>
      <p:sp>
        <p:nvSpPr>
          <p:cNvPr id="5" name="Footer Placeholder 4">
            <a:extLst>
              <a:ext uri="{FF2B5EF4-FFF2-40B4-BE49-F238E27FC236}">
                <a16:creationId xmlns:a16="http://schemas.microsoft.com/office/drawing/2014/main" id="{69A844DA-14AF-4B3F-A2CB-FD91CBA3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D22830-EEB7-425A-BB1C-388D09C71F49}"/>
              </a:ext>
            </a:extLst>
          </p:cNvPr>
          <p:cNvSpPr>
            <a:spLocks noGrp="1"/>
          </p:cNvSpPr>
          <p:nvPr>
            <p:ph type="sldNum" sz="quarter" idx="12"/>
          </p:nvPr>
        </p:nvSpPr>
        <p:spPr/>
        <p:txBody>
          <a:bodyPr/>
          <a:lstStyle/>
          <a:p>
            <a:fld id="{78AF6FAB-24A0-4A3D-8F81-53E6CF1473F5}" type="slidenum">
              <a:rPr lang="en-US" smtClean="0"/>
              <a:t>‹#›</a:t>
            </a:fld>
            <a:endParaRPr lang="en-US"/>
          </a:p>
        </p:txBody>
      </p:sp>
    </p:spTree>
    <p:extLst>
      <p:ext uri="{BB962C8B-B14F-4D97-AF65-F5344CB8AC3E}">
        <p14:creationId xmlns:p14="http://schemas.microsoft.com/office/powerpoint/2010/main" val="95378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ABB9-EBF3-421B-9B47-B9572B7CE3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F163AE-8B9E-44ED-8C6B-57675A556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F12AC-BA1B-44C5-89C7-F078201B45C2}"/>
              </a:ext>
            </a:extLst>
          </p:cNvPr>
          <p:cNvSpPr>
            <a:spLocks noGrp="1"/>
          </p:cNvSpPr>
          <p:nvPr>
            <p:ph type="dt" sz="half" idx="10"/>
          </p:nvPr>
        </p:nvSpPr>
        <p:spPr/>
        <p:txBody>
          <a:bodyPr/>
          <a:lstStyle/>
          <a:p>
            <a:fld id="{637237AF-E48A-4919-87D0-0A8ED0A43A26}" type="datetimeFigureOut">
              <a:rPr lang="en-US" smtClean="0"/>
              <a:t>06-Apr-21</a:t>
            </a:fld>
            <a:endParaRPr lang="en-US"/>
          </a:p>
        </p:txBody>
      </p:sp>
      <p:sp>
        <p:nvSpPr>
          <p:cNvPr id="5" name="Footer Placeholder 4">
            <a:extLst>
              <a:ext uri="{FF2B5EF4-FFF2-40B4-BE49-F238E27FC236}">
                <a16:creationId xmlns:a16="http://schemas.microsoft.com/office/drawing/2014/main" id="{8ECC9374-39A0-440A-BEAA-34E728BA1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21AFA-CF8B-4BF3-8069-4B7C5D8A8144}"/>
              </a:ext>
            </a:extLst>
          </p:cNvPr>
          <p:cNvSpPr>
            <a:spLocks noGrp="1"/>
          </p:cNvSpPr>
          <p:nvPr>
            <p:ph type="sldNum" sz="quarter" idx="12"/>
          </p:nvPr>
        </p:nvSpPr>
        <p:spPr/>
        <p:txBody>
          <a:bodyPr/>
          <a:lstStyle/>
          <a:p>
            <a:fld id="{78AF6FAB-24A0-4A3D-8F81-53E6CF1473F5}" type="slidenum">
              <a:rPr lang="en-US" smtClean="0"/>
              <a:t>‹#›</a:t>
            </a:fld>
            <a:endParaRPr lang="en-US"/>
          </a:p>
        </p:txBody>
      </p:sp>
    </p:spTree>
    <p:extLst>
      <p:ext uri="{BB962C8B-B14F-4D97-AF65-F5344CB8AC3E}">
        <p14:creationId xmlns:p14="http://schemas.microsoft.com/office/powerpoint/2010/main" val="263891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9804-DA42-4430-91CA-971EEF07E7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82F8FB-EC46-4F61-83F3-456A4696EC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E82566-F812-415C-9A1C-104D609EDF40}"/>
              </a:ext>
            </a:extLst>
          </p:cNvPr>
          <p:cNvSpPr>
            <a:spLocks noGrp="1"/>
          </p:cNvSpPr>
          <p:nvPr>
            <p:ph type="dt" sz="half" idx="10"/>
          </p:nvPr>
        </p:nvSpPr>
        <p:spPr/>
        <p:txBody>
          <a:bodyPr/>
          <a:lstStyle/>
          <a:p>
            <a:fld id="{637237AF-E48A-4919-87D0-0A8ED0A43A26}" type="datetimeFigureOut">
              <a:rPr lang="en-US" smtClean="0"/>
              <a:t>06-Apr-21</a:t>
            </a:fld>
            <a:endParaRPr lang="en-US"/>
          </a:p>
        </p:txBody>
      </p:sp>
      <p:sp>
        <p:nvSpPr>
          <p:cNvPr id="5" name="Footer Placeholder 4">
            <a:extLst>
              <a:ext uri="{FF2B5EF4-FFF2-40B4-BE49-F238E27FC236}">
                <a16:creationId xmlns:a16="http://schemas.microsoft.com/office/drawing/2014/main" id="{048ED6B3-C5BD-483C-8AE3-DB6ED3D52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B9D5E-631D-4CDF-8024-9C87ECA5AF75}"/>
              </a:ext>
            </a:extLst>
          </p:cNvPr>
          <p:cNvSpPr>
            <a:spLocks noGrp="1"/>
          </p:cNvSpPr>
          <p:nvPr>
            <p:ph type="sldNum" sz="quarter" idx="12"/>
          </p:nvPr>
        </p:nvSpPr>
        <p:spPr/>
        <p:txBody>
          <a:bodyPr/>
          <a:lstStyle/>
          <a:p>
            <a:fld id="{78AF6FAB-24A0-4A3D-8F81-53E6CF1473F5}" type="slidenum">
              <a:rPr lang="en-US" smtClean="0"/>
              <a:t>‹#›</a:t>
            </a:fld>
            <a:endParaRPr lang="en-US"/>
          </a:p>
        </p:txBody>
      </p:sp>
    </p:spTree>
    <p:extLst>
      <p:ext uri="{BB962C8B-B14F-4D97-AF65-F5344CB8AC3E}">
        <p14:creationId xmlns:p14="http://schemas.microsoft.com/office/powerpoint/2010/main" val="187673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F768-88DE-41CE-A6D1-618FC739AE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0C7B16-493A-4EEB-8950-153EDF752D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CDC1A-36F1-451D-A138-0A8D0BE717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867F82-CD9C-4D2B-A55E-CC9AE2C21E04}"/>
              </a:ext>
            </a:extLst>
          </p:cNvPr>
          <p:cNvSpPr>
            <a:spLocks noGrp="1"/>
          </p:cNvSpPr>
          <p:nvPr>
            <p:ph type="dt" sz="half" idx="10"/>
          </p:nvPr>
        </p:nvSpPr>
        <p:spPr/>
        <p:txBody>
          <a:bodyPr/>
          <a:lstStyle/>
          <a:p>
            <a:fld id="{637237AF-E48A-4919-87D0-0A8ED0A43A26}" type="datetimeFigureOut">
              <a:rPr lang="en-US" smtClean="0"/>
              <a:t>06-Apr-21</a:t>
            </a:fld>
            <a:endParaRPr lang="en-US"/>
          </a:p>
        </p:txBody>
      </p:sp>
      <p:sp>
        <p:nvSpPr>
          <p:cNvPr id="6" name="Footer Placeholder 5">
            <a:extLst>
              <a:ext uri="{FF2B5EF4-FFF2-40B4-BE49-F238E27FC236}">
                <a16:creationId xmlns:a16="http://schemas.microsoft.com/office/drawing/2014/main" id="{61C9C3BB-5620-4BB5-A815-F0A00DD12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F5D95B-A2B7-439E-BC82-1F3BFA7B3D27}"/>
              </a:ext>
            </a:extLst>
          </p:cNvPr>
          <p:cNvSpPr>
            <a:spLocks noGrp="1"/>
          </p:cNvSpPr>
          <p:nvPr>
            <p:ph type="sldNum" sz="quarter" idx="12"/>
          </p:nvPr>
        </p:nvSpPr>
        <p:spPr/>
        <p:txBody>
          <a:bodyPr/>
          <a:lstStyle/>
          <a:p>
            <a:fld id="{78AF6FAB-24A0-4A3D-8F81-53E6CF1473F5}" type="slidenum">
              <a:rPr lang="en-US" smtClean="0"/>
              <a:t>‹#›</a:t>
            </a:fld>
            <a:endParaRPr lang="en-US"/>
          </a:p>
        </p:txBody>
      </p:sp>
    </p:spTree>
    <p:extLst>
      <p:ext uri="{BB962C8B-B14F-4D97-AF65-F5344CB8AC3E}">
        <p14:creationId xmlns:p14="http://schemas.microsoft.com/office/powerpoint/2010/main" val="88634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B4B4-6B7F-4FB2-BFEB-7C5975991D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3683CE-A203-4DF2-84A6-2D2DAD889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619FCC-1176-4E3B-9AA9-B82CCF7A94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55E533-0C7C-4822-AFD7-8DDF6EB553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F94A6-6CA3-49F0-B6F5-E022264398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35CD9-3054-40D0-84E7-AC99689E6C46}"/>
              </a:ext>
            </a:extLst>
          </p:cNvPr>
          <p:cNvSpPr>
            <a:spLocks noGrp="1"/>
          </p:cNvSpPr>
          <p:nvPr>
            <p:ph type="dt" sz="half" idx="10"/>
          </p:nvPr>
        </p:nvSpPr>
        <p:spPr/>
        <p:txBody>
          <a:bodyPr/>
          <a:lstStyle/>
          <a:p>
            <a:fld id="{637237AF-E48A-4919-87D0-0A8ED0A43A26}" type="datetimeFigureOut">
              <a:rPr lang="en-US" smtClean="0"/>
              <a:t>06-Apr-21</a:t>
            </a:fld>
            <a:endParaRPr lang="en-US"/>
          </a:p>
        </p:txBody>
      </p:sp>
      <p:sp>
        <p:nvSpPr>
          <p:cNvPr id="8" name="Footer Placeholder 7">
            <a:extLst>
              <a:ext uri="{FF2B5EF4-FFF2-40B4-BE49-F238E27FC236}">
                <a16:creationId xmlns:a16="http://schemas.microsoft.com/office/drawing/2014/main" id="{A510B063-1E20-4B4E-9C09-4476C11573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FF1917-F730-4E9A-9CFC-2927EB2D15C6}"/>
              </a:ext>
            </a:extLst>
          </p:cNvPr>
          <p:cNvSpPr>
            <a:spLocks noGrp="1"/>
          </p:cNvSpPr>
          <p:nvPr>
            <p:ph type="sldNum" sz="quarter" idx="12"/>
          </p:nvPr>
        </p:nvSpPr>
        <p:spPr/>
        <p:txBody>
          <a:bodyPr/>
          <a:lstStyle/>
          <a:p>
            <a:fld id="{78AF6FAB-24A0-4A3D-8F81-53E6CF1473F5}" type="slidenum">
              <a:rPr lang="en-US" smtClean="0"/>
              <a:t>‹#›</a:t>
            </a:fld>
            <a:endParaRPr lang="en-US"/>
          </a:p>
        </p:txBody>
      </p:sp>
    </p:spTree>
    <p:extLst>
      <p:ext uri="{BB962C8B-B14F-4D97-AF65-F5344CB8AC3E}">
        <p14:creationId xmlns:p14="http://schemas.microsoft.com/office/powerpoint/2010/main" val="178652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C1F0-CDE9-46F9-85A8-C160906CD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2B6F7E-041E-4640-A063-82439B01464E}"/>
              </a:ext>
            </a:extLst>
          </p:cNvPr>
          <p:cNvSpPr>
            <a:spLocks noGrp="1"/>
          </p:cNvSpPr>
          <p:nvPr>
            <p:ph type="dt" sz="half" idx="10"/>
          </p:nvPr>
        </p:nvSpPr>
        <p:spPr/>
        <p:txBody>
          <a:bodyPr/>
          <a:lstStyle/>
          <a:p>
            <a:fld id="{637237AF-E48A-4919-87D0-0A8ED0A43A26}" type="datetimeFigureOut">
              <a:rPr lang="en-US" smtClean="0"/>
              <a:t>06-Apr-21</a:t>
            </a:fld>
            <a:endParaRPr lang="en-US"/>
          </a:p>
        </p:txBody>
      </p:sp>
      <p:sp>
        <p:nvSpPr>
          <p:cNvPr id="4" name="Footer Placeholder 3">
            <a:extLst>
              <a:ext uri="{FF2B5EF4-FFF2-40B4-BE49-F238E27FC236}">
                <a16:creationId xmlns:a16="http://schemas.microsoft.com/office/drawing/2014/main" id="{D6C9AB42-9F04-4BF2-AC76-A2600A29BD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231582-7A48-480C-A2AA-680A2A9A41C3}"/>
              </a:ext>
            </a:extLst>
          </p:cNvPr>
          <p:cNvSpPr>
            <a:spLocks noGrp="1"/>
          </p:cNvSpPr>
          <p:nvPr>
            <p:ph type="sldNum" sz="quarter" idx="12"/>
          </p:nvPr>
        </p:nvSpPr>
        <p:spPr/>
        <p:txBody>
          <a:bodyPr/>
          <a:lstStyle/>
          <a:p>
            <a:fld id="{78AF6FAB-24A0-4A3D-8F81-53E6CF1473F5}" type="slidenum">
              <a:rPr lang="en-US" smtClean="0"/>
              <a:t>‹#›</a:t>
            </a:fld>
            <a:endParaRPr lang="en-US"/>
          </a:p>
        </p:txBody>
      </p:sp>
    </p:spTree>
    <p:extLst>
      <p:ext uri="{BB962C8B-B14F-4D97-AF65-F5344CB8AC3E}">
        <p14:creationId xmlns:p14="http://schemas.microsoft.com/office/powerpoint/2010/main" val="231544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36A20-7AD2-4FFA-A86A-97F1F7B8D4D3}"/>
              </a:ext>
            </a:extLst>
          </p:cNvPr>
          <p:cNvSpPr>
            <a:spLocks noGrp="1"/>
          </p:cNvSpPr>
          <p:nvPr>
            <p:ph type="dt" sz="half" idx="10"/>
          </p:nvPr>
        </p:nvSpPr>
        <p:spPr/>
        <p:txBody>
          <a:bodyPr/>
          <a:lstStyle/>
          <a:p>
            <a:fld id="{637237AF-E48A-4919-87D0-0A8ED0A43A26}" type="datetimeFigureOut">
              <a:rPr lang="en-US" smtClean="0"/>
              <a:t>06-Apr-21</a:t>
            </a:fld>
            <a:endParaRPr lang="en-US"/>
          </a:p>
        </p:txBody>
      </p:sp>
      <p:sp>
        <p:nvSpPr>
          <p:cNvPr id="3" name="Footer Placeholder 2">
            <a:extLst>
              <a:ext uri="{FF2B5EF4-FFF2-40B4-BE49-F238E27FC236}">
                <a16:creationId xmlns:a16="http://schemas.microsoft.com/office/drawing/2014/main" id="{92E1CFBD-2BE4-43A1-A084-485FED108F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DBBA5-0598-4830-B6B6-79FE4C6B3AB4}"/>
              </a:ext>
            </a:extLst>
          </p:cNvPr>
          <p:cNvSpPr>
            <a:spLocks noGrp="1"/>
          </p:cNvSpPr>
          <p:nvPr>
            <p:ph type="sldNum" sz="quarter" idx="12"/>
          </p:nvPr>
        </p:nvSpPr>
        <p:spPr/>
        <p:txBody>
          <a:bodyPr/>
          <a:lstStyle/>
          <a:p>
            <a:fld id="{78AF6FAB-24A0-4A3D-8F81-53E6CF1473F5}" type="slidenum">
              <a:rPr lang="en-US" smtClean="0"/>
              <a:t>‹#›</a:t>
            </a:fld>
            <a:endParaRPr lang="en-US"/>
          </a:p>
        </p:txBody>
      </p:sp>
    </p:spTree>
    <p:extLst>
      <p:ext uri="{BB962C8B-B14F-4D97-AF65-F5344CB8AC3E}">
        <p14:creationId xmlns:p14="http://schemas.microsoft.com/office/powerpoint/2010/main" val="266225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CC5EB-D928-4664-89E2-D5801A33F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688C20-2121-4D0E-8CEF-A709D5A03A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2F7857-3036-46D9-A0C5-2E0C7532A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ECC8DD-9389-45F2-890C-44F652C255D8}"/>
              </a:ext>
            </a:extLst>
          </p:cNvPr>
          <p:cNvSpPr>
            <a:spLocks noGrp="1"/>
          </p:cNvSpPr>
          <p:nvPr>
            <p:ph type="dt" sz="half" idx="10"/>
          </p:nvPr>
        </p:nvSpPr>
        <p:spPr/>
        <p:txBody>
          <a:bodyPr/>
          <a:lstStyle/>
          <a:p>
            <a:fld id="{637237AF-E48A-4919-87D0-0A8ED0A43A26}" type="datetimeFigureOut">
              <a:rPr lang="en-US" smtClean="0"/>
              <a:t>06-Apr-21</a:t>
            </a:fld>
            <a:endParaRPr lang="en-US"/>
          </a:p>
        </p:txBody>
      </p:sp>
      <p:sp>
        <p:nvSpPr>
          <p:cNvPr id="6" name="Footer Placeholder 5">
            <a:extLst>
              <a:ext uri="{FF2B5EF4-FFF2-40B4-BE49-F238E27FC236}">
                <a16:creationId xmlns:a16="http://schemas.microsoft.com/office/drawing/2014/main" id="{183A2D8C-CFB9-4F4F-BAE0-E7A80DA1D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401C1-AEA5-4C20-B165-58EAEFC5A753}"/>
              </a:ext>
            </a:extLst>
          </p:cNvPr>
          <p:cNvSpPr>
            <a:spLocks noGrp="1"/>
          </p:cNvSpPr>
          <p:nvPr>
            <p:ph type="sldNum" sz="quarter" idx="12"/>
          </p:nvPr>
        </p:nvSpPr>
        <p:spPr/>
        <p:txBody>
          <a:bodyPr/>
          <a:lstStyle/>
          <a:p>
            <a:fld id="{78AF6FAB-24A0-4A3D-8F81-53E6CF1473F5}" type="slidenum">
              <a:rPr lang="en-US" smtClean="0"/>
              <a:t>‹#›</a:t>
            </a:fld>
            <a:endParaRPr lang="en-US"/>
          </a:p>
        </p:txBody>
      </p:sp>
    </p:spTree>
    <p:extLst>
      <p:ext uri="{BB962C8B-B14F-4D97-AF65-F5344CB8AC3E}">
        <p14:creationId xmlns:p14="http://schemas.microsoft.com/office/powerpoint/2010/main" val="223074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F43C-3A34-4FD3-92FC-FC10AA9A94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DF0ADC-C855-400C-B4A5-BD8B80D9A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6EF8F7-9CC7-4CBF-82B4-4FAF35F76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62A34-0541-4C33-98DF-44734A9C42A2}"/>
              </a:ext>
            </a:extLst>
          </p:cNvPr>
          <p:cNvSpPr>
            <a:spLocks noGrp="1"/>
          </p:cNvSpPr>
          <p:nvPr>
            <p:ph type="dt" sz="half" idx="10"/>
          </p:nvPr>
        </p:nvSpPr>
        <p:spPr/>
        <p:txBody>
          <a:bodyPr/>
          <a:lstStyle/>
          <a:p>
            <a:fld id="{637237AF-E48A-4919-87D0-0A8ED0A43A26}" type="datetimeFigureOut">
              <a:rPr lang="en-US" smtClean="0"/>
              <a:t>06-Apr-21</a:t>
            </a:fld>
            <a:endParaRPr lang="en-US"/>
          </a:p>
        </p:txBody>
      </p:sp>
      <p:sp>
        <p:nvSpPr>
          <p:cNvPr id="6" name="Footer Placeholder 5">
            <a:extLst>
              <a:ext uri="{FF2B5EF4-FFF2-40B4-BE49-F238E27FC236}">
                <a16:creationId xmlns:a16="http://schemas.microsoft.com/office/drawing/2014/main" id="{77B9FF00-89C5-4039-AA6F-C29C17FBC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334736-2CF6-4FB0-9BEF-BEC69476E0B0}"/>
              </a:ext>
            </a:extLst>
          </p:cNvPr>
          <p:cNvSpPr>
            <a:spLocks noGrp="1"/>
          </p:cNvSpPr>
          <p:nvPr>
            <p:ph type="sldNum" sz="quarter" idx="12"/>
          </p:nvPr>
        </p:nvSpPr>
        <p:spPr/>
        <p:txBody>
          <a:bodyPr/>
          <a:lstStyle/>
          <a:p>
            <a:fld id="{78AF6FAB-24A0-4A3D-8F81-53E6CF1473F5}" type="slidenum">
              <a:rPr lang="en-US" smtClean="0"/>
              <a:t>‹#›</a:t>
            </a:fld>
            <a:endParaRPr lang="en-US"/>
          </a:p>
        </p:txBody>
      </p:sp>
    </p:spTree>
    <p:extLst>
      <p:ext uri="{BB962C8B-B14F-4D97-AF65-F5344CB8AC3E}">
        <p14:creationId xmlns:p14="http://schemas.microsoft.com/office/powerpoint/2010/main" val="153925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658A2B-2FD0-4737-9DCF-4ECCC1351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A502E9-B1ED-4097-9FCC-4D25E3BB8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26218-1B8F-4D3A-94A6-8D2E44380A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237AF-E48A-4919-87D0-0A8ED0A43A26}" type="datetimeFigureOut">
              <a:rPr lang="en-US" smtClean="0"/>
              <a:t>06-Apr-21</a:t>
            </a:fld>
            <a:endParaRPr lang="en-US"/>
          </a:p>
        </p:txBody>
      </p:sp>
      <p:sp>
        <p:nvSpPr>
          <p:cNvPr id="5" name="Footer Placeholder 4">
            <a:extLst>
              <a:ext uri="{FF2B5EF4-FFF2-40B4-BE49-F238E27FC236}">
                <a16:creationId xmlns:a16="http://schemas.microsoft.com/office/drawing/2014/main" id="{21A9C6D5-0563-48A8-B3C7-07EF69413D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062BCD-C71F-4DA9-B1C6-7BDDF9CCD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F6FAB-24A0-4A3D-8F81-53E6CF1473F5}" type="slidenum">
              <a:rPr lang="en-US" smtClean="0"/>
              <a:t>‹#›</a:t>
            </a:fld>
            <a:endParaRPr lang="en-US"/>
          </a:p>
        </p:txBody>
      </p:sp>
    </p:spTree>
    <p:extLst>
      <p:ext uri="{BB962C8B-B14F-4D97-AF65-F5344CB8AC3E}">
        <p14:creationId xmlns:p14="http://schemas.microsoft.com/office/powerpoint/2010/main" val="68927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66BA8E-CEC8-445D-92E0-098BF59E0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D54EF188-C9B7-4E15-B341-3182BCE6CD73}"/>
              </a:ext>
            </a:extLst>
          </p:cNvPr>
          <p:cNvSpPr txBox="1"/>
          <p:nvPr/>
        </p:nvSpPr>
        <p:spPr>
          <a:xfrm>
            <a:off x="4625011" y="2130284"/>
            <a:ext cx="2683748" cy="1569660"/>
          </a:xfrm>
          <a:prstGeom prst="rect">
            <a:avLst/>
          </a:prstGeom>
          <a:noFill/>
        </p:spPr>
        <p:txBody>
          <a:bodyPr wrap="none" rtlCol="0">
            <a:spAutoFit/>
          </a:bodyPr>
          <a:lstStyle/>
          <a:p>
            <a:r>
              <a:rPr lang="bn-IN" sz="9600" dirty="0">
                <a:solidFill>
                  <a:srgbClr val="92D050"/>
                </a:solidFill>
                <a:latin typeface="NikoshBAN" panose="02000000000000000000" pitchFamily="2" charset="0"/>
                <a:cs typeface="NikoshBAN" panose="02000000000000000000" pitchFamily="2" charset="0"/>
              </a:rPr>
              <a:t>স্বাগত </a:t>
            </a:r>
            <a:endParaRPr lang="en-US" sz="9600" dirty="0">
              <a:solidFill>
                <a:srgbClr val="92D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6631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E85530-173D-4BB1-A4D1-6FCCAD96CA11}"/>
              </a:ext>
            </a:extLst>
          </p:cNvPr>
          <p:cNvSpPr txBox="1"/>
          <p:nvPr/>
        </p:nvSpPr>
        <p:spPr>
          <a:xfrm>
            <a:off x="251792" y="1833556"/>
            <a:ext cx="11290850" cy="4031873"/>
          </a:xfrm>
          <a:prstGeom prst="rect">
            <a:avLst/>
          </a:prstGeom>
          <a:noFill/>
        </p:spPr>
        <p:txBody>
          <a:bodyPr wrap="square">
            <a:spAutoFit/>
          </a:bodyPr>
          <a:lstStyle/>
          <a:p>
            <a:r>
              <a:rPr lang="bn-IN" sz="3200" dirty="0">
                <a:latin typeface="NikoshBAN" panose="02000000000000000000" pitchFamily="2" charset="0"/>
                <a:cs typeface="NikoshBAN" panose="02000000000000000000" pitchFamily="2" charset="0"/>
              </a:rPr>
              <a:t>৫। এই আরোহে আরোহমূলক লম্ফ উপস্থিত নাই।</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৬। যে সব শ্রেণির দৃষ্টা</a:t>
            </a:r>
            <a:r>
              <a:rPr lang="en-US" sz="3200" dirty="0" err="1">
                <a:latin typeface="NikoshBAN" panose="02000000000000000000" pitchFamily="2" charset="0"/>
                <a:cs typeface="NikoshBAN" panose="02000000000000000000" pitchFamily="2" charset="0"/>
              </a:rPr>
              <a:t>ন্তে</a:t>
            </a:r>
            <a:r>
              <a:rPr lang="bn-IN" sz="3200" dirty="0">
                <a:latin typeface="NikoshBAN" panose="02000000000000000000" pitchFamily="2" charset="0"/>
                <a:cs typeface="NikoshBAN" panose="02000000000000000000" pitchFamily="2" charset="0"/>
              </a:rPr>
              <a:t>র সংখ্যা অনির্দিষ্ট এবং ব্যাপক সেক্ষেত্রে পূর্ণাংগ আরোহের প্রয়োগ সম্ভব নয়।</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৭। পূর্ণাংগ আরোহের সিদ্ধান্তটি খাঁটি সার্বিক নয়।</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৮। পূর্ণাংগ আরোহের সিদ্ধান্তটি নিশ্চিত। </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6E96F562-63EE-465F-A50D-519F34566606}"/>
              </a:ext>
            </a:extLst>
          </p:cNvPr>
          <p:cNvSpPr txBox="1"/>
          <p:nvPr/>
        </p:nvSpPr>
        <p:spPr>
          <a:xfrm>
            <a:off x="251792" y="517699"/>
            <a:ext cx="3551584" cy="584775"/>
          </a:xfrm>
          <a:prstGeom prst="rect">
            <a:avLst/>
          </a:prstGeom>
          <a:solidFill>
            <a:srgbClr val="92D050"/>
          </a:solidFill>
        </p:spPr>
        <p:txBody>
          <a:bodyPr wrap="square">
            <a:spAutoFit/>
          </a:bodyPr>
          <a:lstStyle/>
          <a:p>
            <a:r>
              <a:rPr lang="bn-IN" sz="3200" dirty="0">
                <a:latin typeface="NikoshBAN" panose="02000000000000000000" pitchFamily="2" charset="0"/>
                <a:cs typeface="NikoshBAN" panose="02000000000000000000" pitchFamily="2" charset="0"/>
              </a:rPr>
              <a:t>পূর্ণাংগ আরোহের বৈশিষ্ট্যঃ </a:t>
            </a:r>
          </a:p>
        </p:txBody>
      </p:sp>
    </p:spTree>
    <p:extLst>
      <p:ext uri="{BB962C8B-B14F-4D97-AF65-F5344CB8AC3E}">
        <p14:creationId xmlns:p14="http://schemas.microsoft.com/office/powerpoint/2010/main" val="66957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B2A62C-3A22-4E80-8E5B-BA764636176E}"/>
              </a:ext>
            </a:extLst>
          </p:cNvPr>
          <p:cNvSpPr txBox="1"/>
          <p:nvPr/>
        </p:nvSpPr>
        <p:spPr>
          <a:xfrm>
            <a:off x="424069" y="596349"/>
            <a:ext cx="4495141" cy="584775"/>
          </a:xfrm>
          <a:prstGeom prst="rect">
            <a:avLst/>
          </a:prstGeom>
          <a:solidFill>
            <a:srgbClr val="92D050"/>
          </a:solidFill>
        </p:spPr>
        <p:txBody>
          <a:bodyPr wrap="none" rtlCol="0">
            <a:spAutoFit/>
          </a:bodyPr>
          <a:lstStyle/>
          <a:p>
            <a:r>
              <a:rPr lang="bn-IN" sz="3200" dirty="0">
                <a:latin typeface="NikoshBAN" panose="02000000000000000000" pitchFamily="2" charset="0"/>
                <a:cs typeface="NikoshBAN" panose="02000000000000000000" pitchFamily="2" charset="0"/>
              </a:rPr>
              <a:t>পূর্ণাংগ আরোহ কি যথার্থ আরোহঃ </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67D65D35-6636-4F3F-BDC7-32F3ADCAB3F7}"/>
              </a:ext>
            </a:extLst>
          </p:cNvPr>
          <p:cNvSpPr txBox="1"/>
          <p:nvPr/>
        </p:nvSpPr>
        <p:spPr>
          <a:xfrm>
            <a:off x="424069" y="1470991"/>
            <a:ext cx="11290853" cy="255454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পূর্ণাংগ আরোহ যথার্থ আরোহ কি-না এ নিয়ে মতভেদ আছে। যুক্তিবিদ মিল ও বেইন এর মতে, পূর্ণাংগ আরোহ যথার্থ আরোহ নয়ই বরং এটি আরোহের কোনো পর্যায়েই পড়ে না। কিন্তু যুক্তিবিদ জেভন্স এ মতের বিরোধিতা করে বলেন, এটি প্রকৃত আরোহ না হলেও যে আরোহ নয় এ কথা ঠিক নয়। অন্যদিকে যুক্তিবিদ এরিস্টটল একে প্রকৃত আরোহ বলেছেন। আবার ভারতীয় যুক্তিবিদ পি কে রায় একে প্রকৃত আরোহ বলেছেন।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0507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6D19FB-BAB2-4B3B-B297-DD948400CA6D}"/>
              </a:ext>
            </a:extLst>
          </p:cNvPr>
          <p:cNvSpPr txBox="1"/>
          <p:nvPr/>
        </p:nvSpPr>
        <p:spPr>
          <a:xfrm>
            <a:off x="371061" y="213814"/>
            <a:ext cx="11475195" cy="6001643"/>
          </a:xfrm>
          <a:prstGeom prst="rect">
            <a:avLst/>
          </a:prstGeom>
          <a:noFill/>
        </p:spPr>
        <p:txBody>
          <a:bodyPr wrap="square" rtlCol="0">
            <a:spAutoFit/>
          </a:bodyPr>
          <a:lstStyle/>
          <a:p>
            <a:r>
              <a:rPr lang="bn-IN" sz="3200" dirty="0">
                <a:solidFill>
                  <a:srgbClr val="00B0F0"/>
                </a:solidFill>
                <a:latin typeface="NikoshBAN" panose="02000000000000000000" pitchFamily="2" charset="0"/>
                <a:cs typeface="NikoshBAN" panose="02000000000000000000" pitchFamily="2" charset="0"/>
              </a:rPr>
              <a:t>যাই হোক, পূর্ণাংগ আরোহ প্রকৃত আরোহ কি-না আমরা একটু যাচাই করে দেখি-------- </a:t>
            </a:r>
          </a:p>
          <a:p>
            <a:endParaRPr lang="bn-IN" sz="3200" dirty="0">
              <a:solidFill>
                <a:srgbClr val="00B0F0"/>
              </a:solidFill>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১। পূর্ণাংগ আরোহে আরোহের মূল বৈশিষ্ট্য অর্থাৎ আরোহমূলক লম্ফ নাই। যার কারণে পূর্ণাংগ আরোহ প্রকৃত আরোহ নয়।</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২। পূর্ণাংগ আরোহের সিদ্ধান্তে কোনো নতুনত্বের ছোঁয়া নাই। কিন্ত প্রকৃত আরোহের সিদ্ধান্ত হতে হবে একটি সংশ্লেষক বাক্য অর্থাৎ নতুন তথ্য থাকতে হবে। ফলে পূর্ণাংগ আরোহকে প্রকৃত আরোহ বলা যায় না।</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৩। পূর্ণাংগ আরোহের সিদ্ধান্তটি খাঁটি সার্বিক যুক্তিবাক্য নয়। একটি খাঁটি সার্বিক বাক্যের বৈশিষ্ট্য হল এটি অনির্দিষ্ট সংখ্যক</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ব্যক্তি বা বস্তুর উপর প্রযোজ্য হবে। যেটি পূর্ণাংগ আরোহে অনুপস্থিত । এদিক থেকেও পূর্ণাংগ আরোহ প্রকৃত আরোহ নয়।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3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08CDCF-5D81-436D-8F70-B7EE39FDEA9B}"/>
              </a:ext>
            </a:extLst>
          </p:cNvPr>
          <p:cNvSpPr txBox="1"/>
          <p:nvPr/>
        </p:nvSpPr>
        <p:spPr>
          <a:xfrm>
            <a:off x="8746438" y="874644"/>
            <a:ext cx="1858201" cy="646331"/>
          </a:xfrm>
          <a:prstGeom prst="rect">
            <a:avLst/>
          </a:prstGeom>
          <a:solidFill>
            <a:srgbClr val="FFFF00"/>
          </a:solidFill>
        </p:spPr>
        <p:txBody>
          <a:bodyPr wrap="none" rtlCol="0">
            <a:spAutoFit/>
          </a:bodyPr>
          <a:lstStyle/>
          <a:p>
            <a:r>
              <a:rPr lang="bn-IN" sz="3600" dirty="0">
                <a:latin typeface="NikoshBAN" panose="02000000000000000000" pitchFamily="2" charset="0"/>
                <a:cs typeface="NikoshBAN" panose="02000000000000000000" pitchFamily="2" charset="0"/>
              </a:rPr>
              <a:t>একক কাজ </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E0572BF-B28F-4A47-AE99-E9B96B28842E}"/>
              </a:ext>
            </a:extLst>
          </p:cNvPr>
          <p:cNvSpPr txBox="1"/>
          <p:nvPr/>
        </p:nvSpPr>
        <p:spPr>
          <a:xfrm>
            <a:off x="1060174" y="2107096"/>
            <a:ext cx="6175513" cy="4031873"/>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১। পূর্ণ গণনামূলক আরোহ কোনটি?</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২। কোন আরোহে সিদ্ধান্ত গ্রহণের ক্ষেত্রে সবকটি দৃষ্টান্ত পরীক্ষা করা হয়?</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৩। পূর্ণাংগ আরোহের আশ্রয়বাক্য কি ধরনের?</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৪। পূর্ণাংগ আরোহ কোন ধরনের আরোহ? </a:t>
            </a:r>
            <a:endParaRPr lang="en-US" sz="32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8398E8E9-B71B-4349-A49A-CD14066D9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8296" y="1987827"/>
            <a:ext cx="3750365" cy="4031873"/>
          </a:xfrm>
          <a:prstGeom prst="rect">
            <a:avLst/>
          </a:prstGeom>
        </p:spPr>
      </p:pic>
    </p:spTree>
    <p:extLst>
      <p:ext uri="{BB962C8B-B14F-4D97-AF65-F5344CB8AC3E}">
        <p14:creationId xmlns:p14="http://schemas.microsoft.com/office/powerpoint/2010/main" val="3897133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 calcmode="lin" valueType="num">
                                      <p:cBhvr additive="base">
                                        <p:cTn id="3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F9A4E3-F44C-4C04-8D51-5D6DD627A4FF}"/>
              </a:ext>
            </a:extLst>
          </p:cNvPr>
          <p:cNvSpPr txBox="1"/>
          <p:nvPr/>
        </p:nvSpPr>
        <p:spPr>
          <a:xfrm>
            <a:off x="357809" y="503583"/>
            <a:ext cx="2095027" cy="584775"/>
          </a:xfrm>
          <a:prstGeom prst="rect">
            <a:avLst/>
          </a:prstGeom>
          <a:solidFill>
            <a:srgbClr val="FFFF00"/>
          </a:solidFill>
        </p:spPr>
        <p:txBody>
          <a:bodyPr wrap="square" rtlCol="0">
            <a:spAutoFit/>
          </a:bodyPr>
          <a:lstStyle/>
          <a:p>
            <a:r>
              <a:rPr lang="bn-IN" sz="3200" dirty="0">
                <a:latin typeface="NikoshBAN" panose="02000000000000000000" pitchFamily="2" charset="0"/>
                <a:cs typeface="NikoshBAN" panose="02000000000000000000" pitchFamily="2" charset="0"/>
              </a:rPr>
              <a:t>বাড়ির কাজঃ </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EB276959-6538-4E59-94F8-C640944452BF}"/>
              </a:ext>
            </a:extLst>
          </p:cNvPr>
          <p:cNvSpPr txBox="1"/>
          <p:nvPr/>
        </p:nvSpPr>
        <p:spPr>
          <a:xfrm>
            <a:off x="357809" y="1325217"/>
            <a:ext cx="11410121" cy="255454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নয়ন ও সাব্বির একটি লাইব্রেরিতে গেল। নয়ন একটি আলমারির সব গুলো বই এক এক করে পর্যবেক্ষণ করে বলল যে,এর প্রত্যেকটি বই যুক্তিবিদ্যার। সুতরাং আলমারীর সকল বই যুক্তিবিদ্যা বিষয়ের। সাব্বির বলল ,তুমি যে প্রক্রিয়ায় সিদ্ধান্ত নিয়েছ তাতে কোনো নতুনত্ব নাই। বরং সময়ও বেশি লেগেছে। তুমি বরং অল্প কয়েকটি বই দেখে সবগুলো সম্পর্কে সিদ্ধান্ত নিতে পারতে। তাহলে সময়ও বাঁচত। </a:t>
            </a:r>
            <a:endParaRPr lang="en-US" sz="3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2E087283-257A-4A45-9B44-E3BD62875664}"/>
              </a:ext>
            </a:extLst>
          </p:cNvPr>
          <p:cNvSpPr txBox="1"/>
          <p:nvPr/>
        </p:nvSpPr>
        <p:spPr>
          <a:xfrm>
            <a:off x="357809" y="3949149"/>
            <a:ext cx="10709565" cy="2062103"/>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ক) পূর্ণাংগ আরোহ কী? </a:t>
            </a:r>
          </a:p>
          <a:p>
            <a:r>
              <a:rPr lang="bn-IN" sz="3200" dirty="0">
                <a:latin typeface="NikoshBAN" panose="02000000000000000000" pitchFamily="2" charset="0"/>
                <a:cs typeface="NikoshBAN" panose="02000000000000000000" pitchFamily="2" charset="0"/>
              </a:rPr>
              <a:t>খ) পূর্ণাংগ আরোহের সিদ্ধান্তটি কেন সার্বিক যুক্তিবাক্য নয়? ব্যাখ্যা কর।</a:t>
            </a:r>
          </a:p>
          <a:p>
            <a:r>
              <a:rPr lang="bn-IN" sz="3200" dirty="0">
                <a:latin typeface="NikoshBAN" panose="02000000000000000000" pitchFamily="2" charset="0"/>
                <a:cs typeface="NikoshBAN" panose="02000000000000000000" pitchFamily="2" charset="0"/>
              </a:rPr>
              <a:t>গ) উদ্দীপকে নয়নের বক্তব্যে কোন ধরনের আরোহের প্রতিফলন ঘটেছে? ব্যাখ্যা কর।</a:t>
            </a:r>
          </a:p>
          <a:p>
            <a:r>
              <a:rPr lang="bn-IN" sz="3200" dirty="0">
                <a:latin typeface="NikoshBAN" panose="02000000000000000000" pitchFamily="2" charset="0"/>
                <a:cs typeface="NikoshBAN" panose="02000000000000000000" pitchFamily="2" charset="0"/>
              </a:rPr>
              <a:t>ঘ) উদ্দীপকে নয়ন ও সাব্বিরের বক্তব্য বিশ্লেষণ কর এবং মন্তব্য দাও।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12633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F25078-51F1-4924-8A70-1212D38AE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8"/>
            <a:ext cx="12192000" cy="6861817"/>
          </a:xfrm>
          <a:prstGeom prst="rect">
            <a:avLst/>
          </a:prstGeom>
        </p:spPr>
      </p:pic>
      <p:sp>
        <p:nvSpPr>
          <p:cNvPr id="4" name="TextBox 3">
            <a:extLst>
              <a:ext uri="{FF2B5EF4-FFF2-40B4-BE49-F238E27FC236}">
                <a16:creationId xmlns:a16="http://schemas.microsoft.com/office/drawing/2014/main" id="{1B3E4255-AF66-4C1B-9C27-7C7892A6D309}"/>
              </a:ext>
            </a:extLst>
          </p:cNvPr>
          <p:cNvSpPr txBox="1"/>
          <p:nvPr/>
        </p:nvSpPr>
        <p:spPr>
          <a:xfrm>
            <a:off x="4691271" y="2332382"/>
            <a:ext cx="3264035" cy="1569660"/>
          </a:xfrm>
          <a:prstGeom prst="rect">
            <a:avLst/>
          </a:prstGeom>
          <a:noFill/>
        </p:spPr>
        <p:txBody>
          <a:bodyPr wrap="none" rtlCol="0">
            <a:spAutoFit/>
          </a:bodyPr>
          <a:lstStyle/>
          <a:p>
            <a:r>
              <a:rPr lang="bn-IN" sz="9600" dirty="0">
                <a:solidFill>
                  <a:srgbClr val="FFFF00"/>
                </a:solidFill>
                <a:latin typeface="NikoshBAN" panose="02000000000000000000" pitchFamily="2" charset="0"/>
                <a:cs typeface="NikoshBAN" panose="02000000000000000000" pitchFamily="2" charset="0"/>
              </a:rPr>
              <a:t>ধন্যবাদ </a:t>
            </a:r>
            <a:endParaRPr lang="en-US" sz="96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79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46" y="381000"/>
            <a:ext cx="6429965" cy="2800767"/>
          </a:xfrm>
          <a:prstGeom prst="rect">
            <a:avLst/>
          </a:prstGeom>
          <a:noFill/>
        </p:spPr>
        <p:txBody>
          <a:bodyPr wrap="none" rtlCol="0">
            <a:spAutoFit/>
          </a:bodyPr>
          <a:lstStyle/>
          <a:p>
            <a:r>
              <a:rPr lang="en-US" sz="4400" b="1" u="sng" dirty="0" err="1">
                <a:solidFill>
                  <a:srgbClr val="C00000"/>
                </a:solidFill>
                <a:latin typeface="NikoshBAN" panose="02000000000000000000" pitchFamily="2" charset="0"/>
                <a:cs typeface="NikoshBAN" panose="02000000000000000000" pitchFamily="2" charset="0"/>
              </a:rPr>
              <a:t>শিক্ষক</a:t>
            </a:r>
            <a:r>
              <a:rPr lang="en-US" sz="4400" b="1" u="sng" dirty="0">
                <a:solidFill>
                  <a:srgbClr val="C00000"/>
                </a:solidFill>
                <a:latin typeface="NikoshBAN" panose="02000000000000000000" pitchFamily="2" charset="0"/>
                <a:cs typeface="NikoshBAN" panose="02000000000000000000" pitchFamily="2" charset="0"/>
              </a:rPr>
              <a:t> </a:t>
            </a:r>
            <a:r>
              <a:rPr lang="en-US" sz="4400" b="1" u="sng" dirty="0" err="1">
                <a:solidFill>
                  <a:srgbClr val="C00000"/>
                </a:solidFill>
                <a:latin typeface="NikoshBAN" panose="02000000000000000000" pitchFamily="2" charset="0"/>
                <a:cs typeface="NikoshBAN" panose="02000000000000000000" pitchFamily="2" charset="0"/>
              </a:rPr>
              <a:t>পরিচিতিঃ</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শারমিন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আক্তার</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প্রভাষক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দর্শন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বিভাগ</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নোয়াপাড়া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কলেজ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রাউজান,চট্টগ্রাম</a:t>
            </a:r>
            <a:r>
              <a:rPr lang="en-US" sz="4400" dirty="0">
                <a:latin typeface="NikoshBAN" panose="02000000000000000000" pitchFamily="2" charset="0"/>
                <a:cs typeface="NikoshBAN" panose="02000000000000000000" pitchFamily="2" charset="0"/>
              </a:rPr>
              <a:t>। </a:t>
            </a:r>
          </a:p>
        </p:txBody>
      </p:sp>
      <p:pic>
        <p:nvPicPr>
          <p:cNvPr id="8" name="Picture 7">
            <a:extLst>
              <a:ext uri="{FF2B5EF4-FFF2-40B4-BE49-F238E27FC236}">
                <a16:creationId xmlns:a16="http://schemas.microsoft.com/office/drawing/2014/main" id="{A3CE9E70-4BC3-42F0-8AB8-42A0C5576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80753" y="1257299"/>
            <a:ext cx="5999922" cy="4439480"/>
          </a:xfrm>
          <a:prstGeom prst="rect">
            <a:avLst/>
          </a:prstGeom>
        </p:spPr>
      </p:pic>
    </p:spTree>
    <p:extLst>
      <p:ext uri="{BB962C8B-B14F-4D97-AF65-F5344CB8AC3E}">
        <p14:creationId xmlns:p14="http://schemas.microsoft.com/office/powerpoint/2010/main" val="16029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EC7192-F2BF-4D0A-B3BF-B1AA73DD2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808" y="1470992"/>
            <a:ext cx="5089871" cy="4267199"/>
          </a:xfrm>
          <a:prstGeom prst="rect">
            <a:avLst/>
          </a:prstGeom>
          <a:ln w="28575">
            <a:solidFill>
              <a:schemeClr val="tx1"/>
            </a:solidFill>
          </a:ln>
        </p:spPr>
      </p:pic>
      <p:pic>
        <p:nvPicPr>
          <p:cNvPr id="5" name="Picture 4">
            <a:extLst>
              <a:ext uri="{FF2B5EF4-FFF2-40B4-BE49-F238E27FC236}">
                <a16:creationId xmlns:a16="http://schemas.microsoft.com/office/drawing/2014/main" id="{5826CF68-F3EF-4385-BA6D-1391D83F3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21" y="1470992"/>
            <a:ext cx="5089872" cy="4227443"/>
          </a:xfrm>
          <a:prstGeom prst="rect">
            <a:avLst/>
          </a:prstGeom>
          <a:ln w="28575">
            <a:solidFill>
              <a:schemeClr val="tx1"/>
            </a:solidFill>
          </a:ln>
        </p:spPr>
      </p:pic>
    </p:spTree>
    <p:extLst>
      <p:ext uri="{BB962C8B-B14F-4D97-AF65-F5344CB8AC3E}">
        <p14:creationId xmlns:p14="http://schemas.microsoft.com/office/powerpoint/2010/main" val="281462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094C4-6A8A-42A8-B11D-03AB83297C64}"/>
              </a:ext>
            </a:extLst>
          </p:cNvPr>
          <p:cNvSpPr txBox="1"/>
          <p:nvPr/>
        </p:nvSpPr>
        <p:spPr>
          <a:xfrm>
            <a:off x="4850296" y="516835"/>
            <a:ext cx="2977097" cy="707886"/>
          </a:xfrm>
          <a:prstGeom prst="rect">
            <a:avLst/>
          </a:prstGeom>
          <a:solidFill>
            <a:srgbClr val="92D050"/>
          </a:solidFill>
        </p:spPr>
        <p:txBody>
          <a:bodyPr wrap="none" rtlCol="0">
            <a:spAutoFit/>
          </a:bodyPr>
          <a:lstStyle/>
          <a:p>
            <a:r>
              <a:rPr lang="bn-IN" sz="4000" dirty="0">
                <a:latin typeface="NikoshBAN" panose="02000000000000000000" pitchFamily="2" charset="0"/>
                <a:cs typeface="NikoshBAN" panose="02000000000000000000" pitchFamily="2" charset="0"/>
              </a:rPr>
              <a:t>আজকের পাঠ </a:t>
            </a:r>
            <a:r>
              <a:rPr lang="en-US" sz="4000" dirty="0">
                <a:latin typeface="NikoshBAN" panose="02000000000000000000" pitchFamily="2" charset="0"/>
                <a:cs typeface="NikoshBAN" panose="02000000000000000000" pitchFamily="2" charset="0"/>
              </a:rPr>
              <a:t>-6</a:t>
            </a:r>
            <a:r>
              <a:rPr lang="bn-IN"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F538CD05-63EB-46B9-BFDF-9E43E1EAC94E}"/>
              </a:ext>
            </a:extLst>
          </p:cNvPr>
          <p:cNvSpPr txBox="1"/>
          <p:nvPr/>
        </p:nvSpPr>
        <p:spPr>
          <a:xfrm>
            <a:off x="4797287" y="1444487"/>
            <a:ext cx="3057247" cy="707886"/>
          </a:xfrm>
          <a:prstGeom prst="rect">
            <a:avLst/>
          </a:prstGeom>
          <a:solidFill>
            <a:schemeClr val="accent4">
              <a:lumMod val="60000"/>
              <a:lumOff val="40000"/>
            </a:schemeClr>
          </a:solidFill>
        </p:spPr>
        <p:txBody>
          <a:bodyPr wrap="none" rtlCol="0">
            <a:spAutoFit/>
          </a:bodyPr>
          <a:lstStyle/>
          <a:p>
            <a:r>
              <a:rPr lang="bn-IN" sz="4000" dirty="0">
                <a:latin typeface="NikoshBAN" panose="02000000000000000000" pitchFamily="2" charset="0"/>
                <a:cs typeface="NikoshBAN" panose="02000000000000000000" pitchFamily="2" charset="0"/>
              </a:rPr>
              <a:t>যুক্তিবিদ্যা ২য় পত্র </a:t>
            </a:r>
            <a:endParaRPr lang="en-US" sz="40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A5862612-B9DD-4A1D-B6CE-9C8A516A80C9}"/>
              </a:ext>
            </a:extLst>
          </p:cNvPr>
          <p:cNvSpPr txBox="1"/>
          <p:nvPr/>
        </p:nvSpPr>
        <p:spPr>
          <a:xfrm>
            <a:off x="3313042" y="2886800"/>
            <a:ext cx="6192721" cy="707886"/>
          </a:xfrm>
          <a:prstGeom prst="rect">
            <a:avLst/>
          </a:prstGeom>
          <a:solidFill>
            <a:schemeClr val="accent4">
              <a:lumMod val="60000"/>
              <a:lumOff val="40000"/>
            </a:schemeClr>
          </a:solidFill>
        </p:spPr>
        <p:txBody>
          <a:bodyPr wrap="none" rtlCol="0">
            <a:spAutoFit/>
          </a:bodyPr>
          <a:lstStyle/>
          <a:p>
            <a:r>
              <a:rPr lang="bn-IN" sz="4000" dirty="0">
                <a:latin typeface="NikoshBAN" panose="02000000000000000000" pitchFamily="2" charset="0"/>
                <a:cs typeface="NikoshBAN" panose="02000000000000000000" pitchFamily="2" charset="0"/>
              </a:rPr>
              <a:t>তৃতীয় অধ্যায় ( আরোহের প্রকারভেদ ) </a:t>
            </a:r>
            <a:endParaRPr lang="en-US" sz="40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D27CE8C9-E170-4C2D-A08E-0D1456F71BB8}"/>
              </a:ext>
            </a:extLst>
          </p:cNvPr>
          <p:cNvSpPr txBox="1"/>
          <p:nvPr/>
        </p:nvSpPr>
        <p:spPr>
          <a:xfrm>
            <a:off x="4518991" y="3734151"/>
            <a:ext cx="3948517" cy="707886"/>
          </a:xfrm>
          <a:prstGeom prst="rect">
            <a:avLst/>
          </a:prstGeom>
          <a:solidFill>
            <a:srgbClr val="FFFF00"/>
          </a:solidFill>
        </p:spPr>
        <p:txBody>
          <a:bodyPr wrap="none" rtlCol="0">
            <a:spAutoFit/>
          </a:bodyPr>
          <a:lstStyle/>
          <a:p>
            <a:r>
              <a:rPr lang="en-US" sz="4000" dirty="0"/>
              <a:t>Kinds of Induction</a:t>
            </a:r>
          </a:p>
        </p:txBody>
      </p:sp>
      <p:sp>
        <p:nvSpPr>
          <p:cNvPr id="6" name="TextBox 5">
            <a:extLst>
              <a:ext uri="{FF2B5EF4-FFF2-40B4-BE49-F238E27FC236}">
                <a16:creationId xmlns:a16="http://schemas.microsoft.com/office/drawing/2014/main" id="{54636B29-9491-4505-A7BC-A5B580A99AA7}"/>
              </a:ext>
            </a:extLst>
          </p:cNvPr>
          <p:cNvSpPr txBox="1"/>
          <p:nvPr/>
        </p:nvSpPr>
        <p:spPr>
          <a:xfrm>
            <a:off x="1182017" y="4968181"/>
            <a:ext cx="9579867" cy="707886"/>
          </a:xfrm>
          <a:prstGeom prst="rect">
            <a:avLst/>
          </a:prstGeom>
          <a:solidFill>
            <a:schemeClr val="accent5">
              <a:lumMod val="60000"/>
              <a:lumOff val="4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পাঠের বিষয়ঃ </a:t>
            </a:r>
            <a:r>
              <a:rPr lang="bn-IN" sz="4000" b="1" dirty="0">
                <a:latin typeface="NikoshBAN" panose="02000000000000000000" pitchFamily="2" charset="0"/>
                <a:cs typeface="NikoshBAN" panose="02000000000000000000" pitchFamily="2" charset="0"/>
              </a:rPr>
              <a:t>পূর্ণাংগ আরোহ</a:t>
            </a:r>
            <a:r>
              <a:rPr lang="en-US" sz="4000" b="1" dirty="0">
                <a:latin typeface="NikoshBAN" panose="02000000000000000000" pitchFamily="2" charset="0"/>
                <a:cs typeface="NikoshBAN" panose="02000000000000000000" pitchFamily="2" charset="0"/>
              </a:rPr>
              <a:t> ( Perfect Induction) </a:t>
            </a:r>
            <a:r>
              <a:rPr lang="bn-IN" sz="4000" b="1" dirty="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4854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E14DA5-F1F5-4335-8D02-31D39E1E574C}"/>
              </a:ext>
            </a:extLst>
          </p:cNvPr>
          <p:cNvSpPr txBox="1"/>
          <p:nvPr/>
        </p:nvSpPr>
        <p:spPr>
          <a:xfrm>
            <a:off x="265044" y="503583"/>
            <a:ext cx="1895071" cy="646331"/>
          </a:xfrm>
          <a:prstGeom prst="rect">
            <a:avLst/>
          </a:prstGeom>
          <a:solidFill>
            <a:schemeClr val="accent6">
              <a:lumMod val="60000"/>
              <a:lumOff val="40000"/>
            </a:schemeClr>
          </a:solidFill>
        </p:spPr>
        <p:txBody>
          <a:bodyPr wrap="none" rtlCol="0">
            <a:spAutoFit/>
          </a:bodyPr>
          <a:lstStyle/>
          <a:p>
            <a:r>
              <a:rPr lang="bn-IN" sz="3600" dirty="0">
                <a:latin typeface="NikoshBAN" panose="02000000000000000000" pitchFamily="2" charset="0"/>
                <a:cs typeface="NikoshBAN" panose="02000000000000000000" pitchFamily="2" charset="0"/>
              </a:rPr>
              <a:t>শিখন ফলঃ </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8D8B009F-DF40-4C21-8E9B-7837EE83ECE9}"/>
              </a:ext>
            </a:extLst>
          </p:cNvPr>
          <p:cNvSpPr txBox="1"/>
          <p:nvPr/>
        </p:nvSpPr>
        <p:spPr>
          <a:xfrm>
            <a:off x="265044" y="1510748"/>
            <a:ext cx="7478329" cy="2554545"/>
          </a:xfrm>
          <a:prstGeom prst="rect">
            <a:avLst/>
          </a:prstGeom>
          <a:noFill/>
        </p:spPr>
        <p:txBody>
          <a:bodyPr wrap="none" rtlCol="0">
            <a:spAutoFit/>
          </a:bodyPr>
          <a:lstStyle/>
          <a:p>
            <a:r>
              <a:rPr lang="bn-IN" sz="3200" dirty="0">
                <a:latin typeface="NikoshBAN" panose="02000000000000000000" pitchFamily="2" charset="0"/>
                <a:cs typeface="NikoshBAN" panose="02000000000000000000" pitchFamily="2" charset="0"/>
              </a:rPr>
              <a:t>১। পূর্ণাংগ আরোহ কী বলতে পারবে।</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২। পূর্ণাংগ আরোহের বৈশিষ্ট্য বলতে পারবে।</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৩। পূর্ণাংগ আরোহ কি যথার্থ আরোহ কি-না বলতে পারবে।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754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9D57ADF-CD64-4D3E-867C-DB74E7731DF0}"/>
              </a:ext>
            </a:extLst>
          </p:cNvPr>
          <p:cNvGraphicFramePr/>
          <p:nvPr/>
        </p:nvGraphicFramePr>
        <p:xfrm>
          <a:off x="238539" y="172278"/>
          <a:ext cx="11690864" cy="6440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48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9A552A-E240-4524-8038-1B0D0EB1007C}"/>
              </a:ext>
            </a:extLst>
          </p:cNvPr>
          <p:cNvSpPr txBox="1"/>
          <p:nvPr/>
        </p:nvSpPr>
        <p:spPr>
          <a:xfrm>
            <a:off x="238539" y="371060"/>
            <a:ext cx="2797561" cy="707886"/>
          </a:xfrm>
          <a:prstGeom prst="rect">
            <a:avLst/>
          </a:prstGeom>
          <a:solidFill>
            <a:schemeClr val="accent6">
              <a:lumMod val="60000"/>
              <a:lumOff val="40000"/>
            </a:schemeClr>
          </a:solidFill>
        </p:spPr>
        <p:txBody>
          <a:bodyPr wrap="none" rtlCol="0">
            <a:spAutoFit/>
          </a:bodyPr>
          <a:lstStyle/>
          <a:p>
            <a:r>
              <a:rPr lang="en-US" sz="4000" dirty="0" err="1">
                <a:latin typeface="NikoshBAN" panose="02000000000000000000" pitchFamily="2" charset="0"/>
                <a:cs typeface="NikoshBAN" panose="02000000000000000000" pitchFamily="2" charset="0"/>
              </a:rPr>
              <a:t>পূর্ণাংগ</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আরোহঃ</a:t>
            </a:r>
            <a:r>
              <a:rPr lang="en-US" sz="4000"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B0DE46C9-CD51-461D-BFBF-B66D1E6E96F2}"/>
              </a:ext>
            </a:extLst>
          </p:cNvPr>
          <p:cNvSpPr txBox="1"/>
          <p:nvPr/>
        </p:nvSpPr>
        <p:spPr>
          <a:xfrm>
            <a:off x="238538" y="1524000"/>
            <a:ext cx="11741427" cy="1569660"/>
          </a:xfrm>
          <a:prstGeom prst="rect">
            <a:avLst/>
          </a:prstGeom>
          <a:solidFill>
            <a:schemeClr val="accent6">
              <a:lumMod val="20000"/>
              <a:lumOff val="8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কোনো তথাকথিত সার্বিক বাক্যের অন্তর্গত সব কটি দৃষ্টান্ত পরীক্ষার পর ঐ সার্বিক যুক্তিবাক্যটি </a:t>
            </a:r>
          </a:p>
          <a:p>
            <a:r>
              <a:rPr lang="bn-IN" sz="3200" dirty="0">
                <a:latin typeface="NikoshBAN" panose="02000000000000000000" pitchFamily="2" charset="0"/>
                <a:cs typeface="NikoshBAN" panose="02000000000000000000" pitchFamily="2" charset="0"/>
              </a:rPr>
              <a:t>প্রতিষ্ঠা করার পদ্ধতিকে পূর্ণাংগ আরোহ বা পূর্ণ গণনামূলক আরোহ বা নিখুঁত আরোহ বা সংক্ষিপ্ত</a:t>
            </a:r>
          </a:p>
          <a:p>
            <a:r>
              <a:rPr lang="bn-IN" sz="3200" dirty="0">
                <a:latin typeface="NikoshBAN" panose="02000000000000000000" pitchFamily="2" charset="0"/>
                <a:cs typeface="NikoshBAN" panose="02000000000000000000" pitchFamily="2" charset="0"/>
              </a:rPr>
              <a:t>আরোহ বলে।  </a:t>
            </a:r>
            <a:endParaRPr lang="en-US" sz="3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39508BDB-93E2-496A-B2F4-8137D1F26F8A}"/>
              </a:ext>
            </a:extLst>
          </p:cNvPr>
          <p:cNvSpPr txBox="1"/>
          <p:nvPr/>
        </p:nvSpPr>
        <p:spPr>
          <a:xfrm>
            <a:off x="238538" y="4210879"/>
            <a:ext cx="11741425" cy="1569660"/>
          </a:xfrm>
          <a:prstGeom prst="rect">
            <a:avLst/>
          </a:prstGeom>
          <a:solidFill>
            <a:schemeClr val="accent6">
              <a:lumMod val="40000"/>
              <a:lumOff val="6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পূর্ণাংগ আরোহে আমরা একই জাতীয় কতকগুলো নির্দিষ্ট সংখ্যক বস্তুর সবকটিকে পৃথকভাবে পরীক্ষা করার পর যদি দেখি যে, কোনো একটি বিষয় তাদের একটির বেলায় প্রযোজ্য তাহলে আমরা সিদ্ধান্ত গ্রহণ করি যে, উক্ত বিষয়টি ঐ নির্দিষ্ট সমষ্টির সবার বেলায় প্রযোজ্য।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5816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2FDB24-97A7-4D33-BF9B-49EAC804D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061" y="145359"/>
            <a:ext cx="8600661" cy="4029075"/>
          </a:xfrm>
          <a:prstGeom prst="rect">
            <a:avLst/>
          </a:prstGeom>
        </p:spPr>
      </p:pic>
      <p:sp>
        <p:nvSpPr>
          <p:cNvPr id="6" name="TextBox 5">
            <a:extLst>
              <a:ext uri="{FF2B5EF4-FFF2-40B4-BE49-F238E27FC236}">
                <a16:creationId xmlns:a16="http://schemas.microsoft.com/office/drawing/2014/main" id="{A9F0F400-25D4-47D3-8D86-1A1E1FEBAD3B}"/>
              </a:ext>
            </a:extLst>
          </p:cNvPr>
          <p:cNvSpPr txBox="1"/>
          <p:nvPr/>
        </p:nvSpPr>
        <p:spPr>
          <a:xfrm>
            <a:off x="185533" y="4638261"/>
            <a:ext cx="11732699" cy="1384995"/>
          </a:xfrm>
          <a:prstGeom prst="rect">
            <a:avLst/>
          </a:prstGeom>
          <a:noFill/>
        </p:spPr>
        <p:txBody>
          <a:bodyPr wrap="none" rtlCol="0">
            <a:spAutoFit/>
          </a:bodyPr>
          <a:lstStyle/>
          <a:p>
            <a:r>
              <a:rPr lang="bn-IN" sz="2800" dirty="0">
                <a:latin typeface="NikoshBAN" panose="02000000000000000000" pitchFamily="2" charset="0"/>
                <a:cs typeface="NikoshBAN" panose="02000000000000000000" pitchFamily="2" charset="0"/>
              </a:rPr>
              <a:t>ধরি ,উপরের এই আম বাগানে অনেকগুলো আম গাছ আছে। একটি একটি করে বাগানের প্রতিটি গাছ পর্যবেক্ষণ</a:t>
            </a:r>
          </a:p>
          <a:p>
            <a:r>
              <a:rPr lang="bn-IN" sz="2800" dirty="0">
                <a:latin typeface="NikoshBAN" panose="02000000000000000000" pitchFamily="2" charset="0"/>
                <a:cs typeface="NikoshBAN" panose="02000000000000000000" pitchFamily="2" charset="0"/>
              </a:rPr>
              <a:t>করে দেখা গেল যে, প্রতিটি গাছই হিম সাগর জাতীয় আম গাছ। তারপর সার্বিকীকরণের মাধ্যমে বলা হল যে,</a:t>
            </a:r>
          </a:p>
          <a:p>
            <a:r>
              <a:rPr lang="bn-IN" sz="2800" dirty="0">
                <a:latin typeface="NikoshBAN" panose="02000000000000000000" pitchFamily="2" charset="0"/>
                <a:cs typeface="NikoshBAN" panose="02000000000000000000" pitchFamily="2" charset="0"/>
              </a:rPr>
              <a:t>বাগানের সকল গাছই হয় হিম সাগর জাতীয় আম গাছ।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237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C69CEE-EBA9-4B45-8C85-3725E725E993}"/>
              </a:ext>
            </a:extLst>
          </p:cNvPr>
          <p:cNvSpPr txBox="1"/>
          <p:nvPr/>
        </p:nvSpPr>
        <p:spPr>
          <a:xfrm>
            <a:off x="172278" y="543339"/>
            <a:ext cx="3579826" cy="584775"/>
          </a:xfrm>
          <a:prstGeom prst="rect">
            <a:avLst/>
          </a:prstGeom>
          <a:solidFill>
            <a:srgbClr val="92D050"/>
          </a:solidFill>
        </p:spPr>
        <p:txBody>
          <a:bodyPr wrap="none" rtlCol="0">
            <a:spAutoFit/>
          </a:bodyPr>
          <a:lstStyle/>
          <a:p>
            <a:r>
              <a:rPr lang="bn-IN" sz="3200" dirty="0">
                <a:latin typeface="NikoshBAN" panose="02000000000000000000" pitchFamily="2" charset="0"/>
                <a:cs typeface="NikoshBAN" panose="02000000000000000000" pitchFamily="2" charset="0"/>
              </a:rPr>
              <a:t>পূর্ণাংগ আরোহের বৈশিষ্ট্যঃ </a:t>
            </a:r>
          </a:p>
        </p:txBody>
      </p:sp>
      <p:sp>
        <p:nvSpPr>
          <p:cNvPr id="3" name="TextBox 2">
            <a:extLst>
              <a:ext uri="{FF2B5EF4-FFF2-40B4-BE49-F238E27FC236}">
                <a16:creationId xmlns:a16="http://schemas.microsoft.com/office/drawing/2014/main" id="{30DAA286-4F9D-4A08-A811-161FC6B96688}"/>
              </a:ext>
            </a:extLst>
          </p:cNvPr>
          <p:cNvSpPr txBox="1"/>
          <p:nvPr/>
        </p:nvSpPr>
        <p:spPr>
          <a:xfrm>
            <a:off x="172278" y="1524000"/>
            <a:ext cx="9722533" cy="4031873"/>
          </a:xfrm>
          <a:prstGeom prst="rect">
            <a:avLst/>
          </a:prstGeom>
          <a:noFill/>
        </p:spPr>
        <p:txBody>
          <a:bodyPr wrap="none" rtlCol="0">
            <a:spAutoFit/>
          </a:bodyPr>
          <a:lstStyle/>
          <a:p>
            <a:r>
              <a:rPr lang="bn-IN" sz="3200" dirty="0">
                <a:latin typeface="NikoshBAN" panose="02000000000000000000" pitchFamily="2" charset="0"/>
                <a:cs typeface="NikoshBAN" panose="02000000000000000000" pitchFamily="2" charset="0"/>
              </a:rPr>
              <a:t>১। পূর্ণাংগ আরোহে দৃষ্টান্তের সংখ্যা সীমিত।</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২। পূর্ণাংগ আরোহে দৃষ্টান্ত এবং সিদ্ধান্তের মধ্যে কোনো কার্যকারণ সম্পর্ক নাই।</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৩। এই প্রক্রিয়ায় প্রকৃতির নিয়মানুবর্তিতার প্রয়োগ অস্পষ্ট।</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৪। পূর্ণাংগ আরোহে নিরীক্ষণের মাধ্যমে দৃষ্টান্ত সংগ্রহ করা হয়।</a:t>
            </a:r>
          </a:p>
          <a:p>
            <a:endParaRPr lang="bn-IN"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8313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644</Words>
  <Application>Microsoft Office PowerPoint</Application>
  <PresentationFormat>Widescreen</PresentationFormat>
  <Paragraphs>69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28</cp:revision>
  <dcterms:created xsi:type="dcterms:W3CDTF">2021-04-05T11:51:17Z</dcterms:created>
  <dcterms:modified xsi:type="dcterms:W3CDTF">2021-04-06T11:32:35Z</dcterms:modified>
</cp:coreProperties>
</file>