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8"/>
  </p:notesMasterIdLst>
  <p:sldIdLst>
    <p:sldId id="256" r:id="rId2"/>
    <p:sldId id="259" r:id="rId3"/>
    <p:sldId id="261" r:id="rId4"/>
    <p:sldId id="275" r:id="rId5"/>
    <p:sldId id="262" r:id="rId6"/>
    <p:sldId id="272" r:id="rId7"/>
    <p:sldId id="276" r:id="rId8"/>
    <p:sldId id="273" r:id="rId9"/>
    <p:sldId id="263" r:id="rId10"/>
    <p:sldId id="277" r:id="rId11"/>
    <p:sldId id="264" r:id="rId12"/>
    <p:sldId id="265" r:id="rId13"/>
    <p:sldId id="267" r:id="rId14"/>
    <p:sldId id="269" r:id="rId15"/>
    <p:sldId id="270" r:id="rId16"/>
    <p:sldId id="2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>
        <p:guide orient="horz" pos="2184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B5CC8-869B-4A48-8C21-8799E7AA8D13}" type="datetimeFigureOut">
              <a:rPr lang="en-US" smtClean="0"/>
              <a:pPr/>
              <a:t>06-Apr-21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7BB57-D3DB-41DF-A3D2-0895808D5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9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BB57-D3DB-41DF-A3D2-0895808D5F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4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E6C6-1BD5-4CB1-9552-770CF00D9FBB}" type="datetimeFigureOut">
              <a:rPr lang="en-US" smtClean="0"/>
              <a:pPr/>
              <a:t>06-Apr-21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297803"/>
      </p:ext>
    </p:extLst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06-Apr-21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84753"/>
      </p:ext>
    </p:extLst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06-Apr-21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66615"/>
      </p:ext>
    </p:extLst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06-Apr-21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4173557"/>
      </p:ext>
    </p:extLst>
  </p:cSld>
  <p:clrMapOvr>
    <a:masterClrMapping/>
  </p:clrMapOvr>
  <p:transition spd="slow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06-Apr-21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45302"/>
      </p:ext>
    </p:extLst>
  </p:cSld>
  <p:clrMapOvr>
    <a:masterClrMapping/>
  </p:clrMapOvr>
  <p:transition spd="slow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06-Apr-21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8124419"/>
      </p:ext>
    </p:extLst>
  </p:cSld>
  <p:clrMapOvr>
    <a:masterClrMapping/>
  </p:clrMapOvr>
  <p:transition spd="slow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06-Apr-21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79519"/>
      </p:ext>
    </p:extLst>
  </p:cSld>
  <p:clrMapOvr>
    <a:masterClrMapping/>
  </p:clrMapOvr>
  <p:transition spd="slow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E6C6-1BD5-4CB1-9552-770CF00D9FBB}" type="datetimeFigureOut">
              <a:rPr lang="en-US" smtClean="0"/>
              <a:pPr/>
              <a:t>06-Apr-21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9333"/>
      </p:ext>
    </p:extLst>
  </p:cSld>
  <p:clrMapOvr>
    <a:masterClrMapping/>
  </p:clrMapOvr>
  <p:transition spd="slow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E6C6-1BD5-4CB1-9552-770CF00D9FBB}" type="datetimeFigureOut">
              <a:rPr lang="en-US" smtClean="0"/>
              <a:pPr/>
              <a:t>06-Apr-21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72409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E6C6-1BD5-4CB1-9552-770CF00D9FBB}" type="datetimeFigureOut">
              <a:rPr lang="en-US" smtClean="0"/>
              <a:pPr/>
              <a:t>06-Apr-21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68283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E6C6-1BD5-4CB1-9552-770CF00D9FBB}" type="datetimeFigureOut">
              <a:rPr lang="en-US" smtClean="0"/>
              <a:pPr/>
              <a:t>06-Apr-21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84989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E6C6-1BD5-4CB1-9552-770CF00D9FBB}" type="datetimeFigureOut">
              <a:rPr lang="en-US" smtClean="0"/>
              <a:pPr/>
              <a:t>06-Apr-21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23936"/>
      </p:ext>
    </p:extLst>
  </p:cSld>
  <p:clrMapOvr>
    <a:masterClrMapping/>
  </p:clrMapOvr>
  <p:transition spd="slow">
    <p:cover dir="ld"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E6C6-1BD5-4CB1-9552-770CF00D9FBB}" type="datetimeFigureOut">
              <a:rPr lang="en-US" smtClean="0"/>
              <a:pPr/>
              <a:t>06-Apr-21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25941"/>
      </p:ext>
    </p:extLst>
  </p:cSld>
  <p:clrMapOvr>
    <a:masterClrMapping/>
  </p:clrMapOvr>
  <p:transition spd="slow">
    <p:cover dir="ld"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E6C6-1BD5-4CB1-9552-770CF00D9FBB}" type="datetimeFigureOut">
              <a:rPr lang="en-US" smtClean="0"/>
              <a:pPr/>
              <a:t>06-Apr-21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39143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E6C6-1BD5-4CB1-9552-770CF00D9FBB}" type="datetimeFigureOut">
              <a:rPr lang="en-US" smtClean="0"/>
              <a:pPr/>
              <a:t>06-Apr-21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43609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E6C6-1BD5-4CB1-9552-770CF00D9FBB}" type="datetimeFigureOut">
              <a:rPr lang="en-US" smtClean="0"/>
              <a:pPr/>
              <a:t>06-Apr-21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7960"/>
      </p:ext>
    </p:extLst>
  </p:cSld>
  <p:clrMapOvr>
    <a:masterClrMapping/>
  </p:clrMapOvr>
  <p:transition spd="slow">
    <p:cover dir="ld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E6C6-1BD5-4CB1-9552-770CF00D9FBB}" type="datetimeFigureOut">
              <a:rPr lang="en-US" smtClean="0"/>
              <a:pPr/>
              <a:t>06-Apr-21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56500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06-Apr-21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56823D-D097-4588-991E-732B26613A0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63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ransition spd="slow">
    <p:cover dir="l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stock.com/free-photos/business-group-working-laptop-office-57002846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tionary.org/wiki/nam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Horizontal Scroll 6"/>
          <p:cNvSpPr/>
          <p:nvPr/>
        </p:nvSpPr>
        <p:spPr>
          <a:xfrm>
            <a:off x="-423183" y="1641423"/>
            <a:ext cx="10128738" cy="5216577"/>
          </a:xfrm>
          <a:prstGeom prst="horizontalScroll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23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D15435-7E5D-4D0F-9371-3DF816CD2277}"/>
              </a:ext>
            </a:extLst>
          </p:cNvPr>
          <p:cNvSpPr/>
          <p:nvPr/>
        </p:nvSpPr>
        <p:spPr>
          <a:xfrm>
            <a:off x="0" y="168812"/>
            <a:ext cx="12192000" cy="703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endParaRPr lang="en-US" sz="5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9591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EECF64-0926-498C-8C9E-25864963500A}"/>
              </a:ext>
            </a:extLst>
          </p:cNvPr>
          <p:cNvSpPr/>
          <p:nvPr/>
        </p:nvSpPr>
        <p:spPr>
          <a:xfrm>
            <a:off x="675249" y="998806"/>
            <a:ext cx="4712677" cy="14067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43930-AACA-4107-BB2F-98884EA9BD85}"/>
              </a:ext>
            </a:extLst>
          </p:cNvPr>
          <p:cNvSpPr/>
          <p:nvPr/>
        </p:nvSpPr>
        <p:spPr>
          <a:xfrm>
            <a:off x="703384" y="2475913"/>
            <a:ext cx="4712677" cy="18428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FE80BC-7B39-41B3-84B8-66AEE1599B0D}"/>
              </a:ext>
            </a:extLst>
          </p:cNvPr>
          <p:cNvSpPr/>
          <p:nvPr/>
        </p:nvSpPr>
        <p:spPr>
          <a:xfrm>
            <a:off x="745587" y="4389121"/>
            <a:ext cx="4712677" cy="19694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5372" y="0"/>
            <a:ext cx="33412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রিয়ার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43" y="946889"/>
            <a:ext cx="54301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ফ্লোটিং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বহণ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উইলি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জিপ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অ্যামব্যাস্যাডর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থ্রি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কোয়াটার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ফ্লোটিং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৩/৪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হাউজিং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বহণ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ব্যহৃত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ফ্লোটিং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অক্সেল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09F0-2891-4E6B-B984-40E8D3C999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819" y="973391"/>
            <a:ext cx="6559781" cy="523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087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26922" y="0"/>
            <a:ext cx="11385755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রিয়ার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CEC54-7420-4E4B-96BF-A60CE45CF7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65" y="862397"/>
            <a:ext cx="7679506" cy="57596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5540990"/>
      </p:ext>
    </p:extLst>
  </p:cSld>
  <p:clrMapOvr>
    <a:masterClrMapping/>
  </p:clrMapOvr>
  <p:transition spd="slow"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58091" y="173758"/>
            <a:ext cx="692341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কার্যপ্রণালি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D419C-75C6-4122-949D-892CCCB886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01" y="1052747"/>
            <a:ext cx="8101169" cy="53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64626"/>
      </p:ext>
    </p:extLst>
  </p:cSld>
  <p:clrMapOvr>
    <a:masterClrMapping/>
  </p:clrMapOvr>
  <p:transition spd="slow">
    <p:cover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27161" y="666201"/>
            <a:ext cx="35052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6354" y="5075597"/>
            <a:ext cx="76668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6A741-643E-489A-9334-3AD01E6F3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105" r="35195" b="28026"/>
          <a:stretch/>
        </p:blipFill>
        <p:spPr>
          <a:xfrm>
            <a:off x="3997377" y="1948720"/>
            <a:ext cx="4197246" cy="25633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2096423"/>
      </p:ext>
    </p:extLst>
  </p:cSld>
  <p:clrMapOvr>
    <a:masterClrMapping/>
  </p:clrMapOvr>
  <p:transition spd="slow"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/>
          <p:cNvSpPr/>
          <p:nvPr/>
        </p:nvSpPr>
        <p:spPr>
          <a:xfrm>
            <a:off x="4051090" y="359761"/>
            <a:ext cx="4089819" cy="1600200"/>
          </a:xfrm>
          <a:prstGeom prst="down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0804" y="222104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ডিফারেন্সিয়াল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0804" y="290684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ডিফারেন্সিয়াল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0804" y="359264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রিয়ার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অ্যাক্সেলের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80804" y="435464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ডিফারেন্সিয়ালের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7760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Arrow 24"/>
          <p:cNvSpPr/>
          <p:nvPr/>
        </p:nvSpPr>
        <p:spPr>
          <a:xfrm>
            <a:off x="4267200" y="589615"/>
            <a:ext cx="3505200" cy="1524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382" y="5269072"/>
            <a:ext cx="1053683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CAE4A-FBFF-4D49-B447-ACDAEFD20E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967" t="12544" r="46591" b="16063"/>
          <a:stretch/>
        </p:blipFill>
        <p:spPr>
          <a:xfrm>
            <a:off x="3314075" y="2248524"/>
            <a:ext cx="5411449" cy="28031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24540838"/>
      </p:ext>
    </p:extLst>
  </p:cSld>
  <p:clrMapOvr>
    <a:masterClrMapping/>
  </p:clrMapOvr>
  <p:transition spd="slow"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256713" y="3235570"/>
            <a:ext cx="9453489" cy="296828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7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20851-C162-41EF-B364-CA2C5D706D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88" b="94370" l="8313" r="904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7" t="14359" r="9479" b="6051"/>
          <a:stretch/>
        </p:blipFill>
        <p:spPr>
          <a:xfrm>
            <a:off x="4705643" y="724948"/>
            <a:ext cx="2780713" cy="2704052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0301568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bg2">
                <a:tint val="97000"/>
                <a:hueMod val="142000"/>
                <a:satMod val="200000"/>
                <a:lumMod val="118000"/>
              </a:schemeClr>
            </a:gs>
            <a:gs pos="96000">
              <a:schemeClr val="accent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/>
          <p:cNvSpPr/>
          <p:nvPr/>
        </p:nvSpPr>
        <p:spPr>
          <a:xfrm>
            <a:off x="4204177" y="0"/>
            <a:ext cx="3631245" cy="748244"/>
          </a:xfrm>
          <a:prstGeom prst="horizontalScroll">
            <a:avLst/>
          </a:prstGeom>
          <a:noFill/>
          <a:ln w="127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DA32FBD-38D0-42D1-AD78-E09D130D859A}"/>
              </a:ext>
            </a:extLst>
          </p:cNvPr>
          <p:cNvSpPr txBox="1">
            <a:spLocks/>
          </p:cNvSpPr>
          <p:nvPr/>
        </p:nvSpPr>
        <p:spPr>
          <a:xfrm>
            <a:off x="7287701" y="1102302"/>
            <a:ext cx="3313247" cy="7499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2016780-EC42-4F0E-85DF-D8BE9F2050AB}"/>
              </a:ext>
            </a:extLst>
          </p:cNvPr>
          <p:cNvSpPr txBox="1">
            <a:spLocks/>
          </p:cNvSpPr>
          <p:nvPr/>
        </p:nvSpPr>
        <p:spPr>
          <a:xfrm>
            <a:off x="7263008" y="4999703"/>
            <a:ext cx="3362632" cy="115037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রিয়ার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43C3C9-B3CC-4057-B1AC-5C2F853D2C77}"/>
              </a:ext>
            </a:extLst>
          </p:cNvPr>
          <p:cNvSpPr/>
          <p:nvPr/>
        </p:nvSpPr>
        <p:spPr>
          <a:xfrm>
            <a:off x="6333214" y="933758"/>
            <a:ext cx="5222223" cy="541020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A1F06C30-93C2-43E6-A82D-5FB17480407D}"/>
              </a:ext>
            </a:extLst>
          </p:cNvPr>
          <p:cNvSpPr/>
          <p:nvPr/>
        </p:nvSpPr>
        <p:spPr>
          <a:xfrm>
            <a:off x="7090719" y="2804700"/>
            <a:ext cx="3707211" cy="543914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মেশিনারী-২</a:t>
            </a:r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E92D9DEA-B6B6-44B8-9118-521909A1A276}"/>
              </a:ext>
            </a:extLst>
          </p:cNvPr>
          <p:cNvSpPr/>
          <p:nvPr/>
        </p:nvSpPr>
        <p:spPr>
          <a:xfrm>
            <a:off x="7287701" y="2054341"/>
            <a:ext cx="3313246" cy="543914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53EB51BC-99C6-4B05-8027-F3372C32CBF6}"/>
              </a:ext>
            </a:extLst>
          </p:cNvPr>
          <p:cNvSpPr/>
          <p:nvPr/>
        </p:nvSpPr>
        <p:spPr>
          <a:xfrm>
            <a:off x="7459765" y="4263696"/>
            <a:ext cx="2969119" cy="54391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70B5D4B4-5118-44DE-A375-4A45F3F670AA}"/>
              </a:ext>
            </a:extLst>
          </p:cNvPr>
          <p:cNvSpPr/>
          <p:nvPr/>
        </p:nvSpPr>
        <p:spPr>
          <a:xfrm>
            <a:off x="7548824" y="3502865"/>
            <a:ext cx="2791000" cy="54391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২.৪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AF2613-4D84-40F5-B006-365B62251058}"/>
              </a:ext>
            </a:extLst>
          </p:cNvPr>
          <p:cNvGrpSpPr/>
          <p:nvPr/>
        </p:nvGrpSpPr>
        <p:grpSpPr>
          <a:xfrm>
            <a:off x="651553" y="903781"/>
            <a:ext cx="5174365" cy="5410199"/>
            <a:chOff x="636563" y="723899"/>
            <a:chExt cx="5366337" cy="541019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C030798-422D-4004-B63E-E6F2054EB8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rgbClr val="006600"/>
              </a:solidFill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2BAFE2-E899-46AB-9C60-803F7BCE4D42}"/>
                </a:ext>
              </a:extLst>
            </p:cNvPr>
            <p:cNvSpPr/>
            <p:nvPr/>
          </p:nvSpPr>
          <p:spPr>
            <a:xfrm>
              <a:off x="4656575" y="4682345"/>
              <a:ext cx="1238939" cy="4225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/ IEB 19010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D7801EE-11AD-45F8-9EC0-3AA92DC887A5}"/>
                </a:ext>
              </a:extLst>
            </p:cNvPr>
            <p:cNvSpPr/>
            <p:nvPr/>
          </p:nvSpPr>
          <p:spPr>
            <a:xfrm>
              <a:off x="3836964" y="5450329"/>
              <a:ext cx="1415918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702EB0B-3134-40BE-9E90-7C700F11D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704317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orizontal Scroll 18"/>
          <p:cNvSpPr/>
          <p:nvPr/>
        </p:nvSpPr>
        <p:spPr>
          <a:xfrm>
            <a:off x="4650013" y="265472"/>
            <a:ext cx="2739574" cy="713485"/>
          </a:xfrm>
          <a:prstGeom prst="horizontalScroll">
            <a:avLst/>
          </a:prstGeom>
          <a:noFill/>
          <a:ln w="127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দেখছো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1DDAD-7DD4-484E-BD6B-B88AD55D6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67" y="1074016"/>
            <a:ext cx="9451867" cy="53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27133"/>
      </p:ext>
    </p:extLst>
  </p:cSld>
  <p:clrMapOvr>
    <a:masterClrMapping/>
  </p:clrMapOvr>
  <p:transition spd="slow"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">
              <a:schemeClr val="bg2">
                <a:tint val="97000"/>
                <a:hueMod val="92000"/>
                <a:satMod val="169000"/>
                <a:lumMod val="164000"/>
              </a:schemeClr>
            </a:gs>
            <a:gs pos="1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C4AFF4-DCF9-4DC0-B450-28BA44056859}"/>
              </a:ext>
            </a:extLst>
          </p:cNvPr>
          <p:cNvSpPr/>
          <p:nvPr/>
        </p:nvSpPr>
        <p:spPr>
          <a:xfrm>
            <a:off x="3456038" y="280220"/>
            <a:ext cx="5279923" cy="737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C065DF-C709-4216-AC61-088F679CE03D}"/>
              </a:ext>
            </a:extLst>
          </p:cNvPr>
          <p:cNvSpPr/>
          <p:nvPr/>
        </p:nvSpPr>
        <p:spPr>
          <a:xfrm>
            <a:off x="3891116" y="5766618"/>
            <a:ext cx="4409768" cy="530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32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রিয়ার</a:t>
            </a:r>
            <a:r>
              <a:rPr lang="en-US" sz="32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endParaRPr lang="en-US" sz="32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2430D2-5408-4FC5-9BDA-F123D29F2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"/>
          <a:stretch/>
        </p:blipFill>
        <p:spPr>
          <a:xfrm>
            <a:off x="3295035" y="830427"/>
            <a:ext cx="5601930" cy="51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71365"/>
      </p:ext>
    </p:extLst>
  </p:cSld>
  <p:clrMapOvr>
    <a:masterClrMapping/>
  </p:clrMapOvr>
  <p:transition spd="slow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17755" y="1258529"/>
            <a:ext cx="333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222698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299083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375468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45185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3770651" y="231099"/>
            <a:ext cx="4650698" cy="1395334"/>
          </a:xfrm>
          <a:prstGeom prst="ribbon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spc="50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spc="50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E4658-C20C-45BA-9E59-2B5F0034E585}"/>
              </a:ext>
            </a:extLst>
          </p:cNvPr>
          <p:cNvSpPr txBox="1"/>
          <p:nvPr/>
        </p:nvSpPr>
        <p:spPr>
          <a:xfrm>
            <a:off x="2438400" y="528238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6729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DB29D32B-FF47-4BC0-BB95-4ECC23807D42}"/>
              </a:ext>
            </a:extLst>
          </p:cNvPr>
          <p:cNvGrpSpPr/>
          <p:nvPr/>
        </p:nvGrpSpPr>
        <p:grpSpPr>
          <a:xfrm>
            <a:off x="4321278" y="1150373"/>
            <a:ext cx="6916994" cy="4999706"/>
            <a:chOff x="0" y="973392"/>
            <a:chExt cx="6916994" cy="499970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AC378FE-2D9B-4831-A701-979739D17B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86" b="94433" l="585" r="99180">
                          <a14:foregroundMark x1="16042" y1="71769" x2="11358" y2="76740"/>
                          <a14:foregroundMark x1="36534" y1="13320" x2="32670" y2="24056"/>
                          <a14:backgroundMark x1="30679" y1="22863" x2="27986" y2="36382"/>
                          <a14:backgroundMark x1="34543" y1="15109" x2="31499" y2="21471"/>
                          <a14:backgroundMark x1="7377" y1="81909" x2="10539" y2="91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2" t="4924" r="14705" b="8575"/>
            <a:stretch/>
          </p:blipFill>
          <p:spPr>
            <a:xfrm>
              <a:off x="0" y="1356851"/>
              <a:ext cx="6341807" cy="414429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65219E-35DC-4DA8-BE0F-C1F7ADD8D8BC}"/>
                </a:ext>
              </a:extLst>
            </p:cNvPr>
            <p:cNvSpPr/>
            <p:nvPr/>
          </p:nvSpPr>
          <p:spPr>
            <a:xfrm>
              <a:off x="0" y="5471652"/>
              <a:ext cx="2197509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প্রোপেলার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শ্যাফট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D90396-6850-4AEB-A29A-FBAB586BB77A}"/>
                </a:ext>
              </a:extLst>
            </p:cNvPr>
            <p:cNvSpPr/>
            <p:nvPr/>
          </p:nvSpPr>
          <p:spPr>
            <a:xfrm>
              <a:off x="0" y="1858296"/>
              <a:ext cx="1460090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সান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গিয়ার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EE8FB83-A31A-42A4-87C8-2CF015B21426}"/>
                </a:ext>
              </a:extLst>
            </p:cNvPr>
            <p:cNvSpPr/>
            <p:nvPr/>
          </p:nvSpPr>
          <p:spPr>
            <a:xfrm>
              <a:off x="1917290" y="973392"/>
              <a:ext cx="1769807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বিভেল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গিয়ার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2A36672-5145-4EF2-A18C-D3CF7A86E7D5}"/>
                </a:ext>
              </a:extLst>
            </p:cNvPr>
            <p:cNvSpPr/>
            <p:nvPr/>
          </p:nvSpPr>
          <p:spPr>
            <a:xfrm>
              <a:off x="3052917" y="1548580"/>
              <a:ext cx="2197509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স্মল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গিয়ার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ECE290-247A-470D-8AF2-B896D880319E}"/>
                </a:ext>
              </a:extLst>
            </p:cNvPr>
            <p:cNvSpPr/>
            <p:nvPr/>
          </p:nvSpPr>
          <p:spPr>
            <a:xfrm>
              <a:off x="4719485" y="4424515"/>
              <a:ext cx="2197509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অ্যাক্সেল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শ্যাফট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3FE8F7F-4CC0-4B1C-A8D3-868EC882F8E2}"/>
                </a:ext>
              </a:extLst>
            </p:cNvPr>
            <p:cNvSpPr/>
            <p:nvPr/>
          </p:nvSpPr>
          <p:spPr>
            <a:xfrm>
              <a:off x="2698955" y="5102940"/>
              <a:ext cx="1592826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সাইড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গিয়ার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C23E7D1B-1521-47EF-8D9C-F860E0337BA4}"/>
              </a:ext>
            </a:extLst>
          </p:cNvPr>
          <p:cNvSpPr/>
          <p:nvPr/>
        </p:nvSpPr>
        <p:spPr>
          <a:xfrm>
            <a:off x="442452" y="1143000"/>
            <a:ext cx="3185651" cy="4955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পিছনের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দুটিকে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সামনে-পিছনে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ডানে-বায়েঁ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চালানোর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মেকানিজম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71C4D39-98A9-4671-9193-425370CF872A}"/>
              </a:ext>
            </a:extLst>
          </p:cNvPr>
          <p:cNvSpPr/>
          <p:nvPr/>
        </p:nvSpPr>
        <p:spPr>
          <a:xfrm>
            <a:off x="4041058" y="103239"/>
            <a:ext cx="3598607" cy="737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67291"/>
      </p:ext>
    </p:extLst>
  </p:cSld>
  <p:clrMapOvr>
    <a:masterClrMapping/>
  </p:clrMapOvr>
  <p:transition spd="slow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A0F74B5-BB6F-4541-9D3F-910D97CD8491}"/>
              </a:ext>
            </a:extLst>
          </p:cNvPr>
          <p:cNvGrpSpPr/>
          <p:nvPr/>
        </p:nvGrpSpPr>
        <p:grpSpPr>
          <a:xfrm>
            <a:off x="2143234" y="398205"/>
            <a:ext cx="7905532" cy="5338917"/>
            <a:chOff x="4129549" y="132734"/>
            <a:chExt cx="7905532" cy="53389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E4939C-EDEC-4F3B-AFA1-E0262020F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311" l="851" r="99055">
                          <a14:backgroundMark x1="35728" y1="61849" x2="56238" y2="76807"/>
                          <a14:backgroundMark x1="68147" y1="63025" x2="68620" y2="73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2273">
              <a:off x="4852220" y="760018"/>
              <a:ext cx="7182861" cy="404058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53B2B1-FFBF-417C-BA47-B95D7C539F49}"/>
                </a:ext>
              </a:extLst>
            </p:cNvPr>
            <p:cNvSpPr/>
            <p:nvPr/>
          </p:nvSpPr>
          <p:spPr>
            <a:xfrm>
              <a:off x="5486401" y="4970205"/>
              <a:ext cx="2197509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স্মল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গিয়ার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AABF49-FF31-4CFF-A2D8-FCF0DEFA57AD}"/>
                </a:ext>
              </a:extLst>
            </p:cNvPr>
            <p:cNvSpPr/>
            <p:nvPr/>
          </p:nvSpPr>
          <p:spPr>
            <a:xfrm>
              <a:off x="4129549" y="206477"/>
              <a:ext cx="2197509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প্রোপেলার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শ্যাফট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8F6E36-A11D-4260-82C7-2CE3DA88D86E}"/>
                </a:ext>
              </a:extLst>
            </p:cNvPr>
            <p:cNvCxnSpPr/>
            <p:nvPr/>
          </p:nvCxnSpPr>
          <p:spPr>
            <a:xfrm>
              <a:off x="5206181" y="722671"/>
              <a:ext cx="2344993" cy="1047135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7BCA6C-DEC8-412E-BE23-5DEE7B327DDB}"/>
                </a:ext>
              </a:extLst>
            </p:cNvPr>
            <p:cNvSpPr/>
            <p:nvPr/>
          </p:nvSpPr>
          <p:spPr>
            <a:xfrm>
              <a:off x="8996517" y="4483509"/>
              <a:ext cx="2197509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অ্যাক্সেল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শ্যাফট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B3D6F5-FBA7-428D-8BEE-781A490A0568}"/>
                </a:ext>
              </a:extLst>
            </p:cNvPr>
            <p:cNvSpPr/>
            <p:nvPr/>
          </p:nvSpPr>
          <p:spPr>
            <a:xfrm>
              <a:off x="7034982" y="4498256"/>
              <a:ext cx="2197509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সাইড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গিয়ার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3D1020-D900-428E-9D1F-AEA904277BE7}"/>
                </a:ext>
              </a:extLst>
            </p:cNvPr>
            <p:cNvSpPr/>
            <p:nvPr/>
          </p:nvSpPr>
          <p:spPr>
            <a:xfrm>
              <a:off x="7285703" y="147482"/>
              <a:ext cx="1769807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বিভেল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গিয়ার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E6F4EF-A87E-4D08-B1FB-5E293D730B55}"/>
                </a:ext>
              </a:extLst>
            </p:cNvPr>
            <p:cNvSpPr/>
            <p:nvPr/>
          </p:nvSpPr>
          <p:spPr>
            <a:xfrm>
              <a:off x="8981768" y="132734"/>
              <a:ext cx="1460090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সান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গিয়ার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DEEB403-E3B2-4EFC-8566-9F2AF6A20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40413" y="2920181"/>
              <a:ext cx="0" cy="1548581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EBC5FB8-FF27-4539-AFB8-96E33EE80C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3342" y="2816942"/>
              <a:ext cx="0" cy="1548581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6DD79B9-6E5A-4EAF-8AEB-F0292AD220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8090" y="2905432"/>
              <a:ext cx="560440" cy="1460091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540F67-C0FD-43A9-BEF5-B114489F1ED6}"/>
                </a:ext>
              </a:extLst>
            </p:cNvPr>
            <p:cNvCxnSpPr>
              <a:cxnSpLocks/>
            </p:cNvCxnSpPr>
            <p:nvPr/>
          </p:nvCxnSpPr>
          <p:spPr>
            <a:xfrm>
              <a:off x="9284109" y="678426"/>
              <a:ext cx="0" cy="958645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B6B15E5-D474-44DD-A64E-EAE9F57B53B6}"/>
                </a:ext>
              </a:extLst>
            </p:cNvPr>
            <p:cNvCxnSpPr>
              <a:cxnSpLocks/>
            </p:cNvCxnSpPr>
            <p:nvPr/>
          </p:nvCxnSpPr>
          <p:spPr>
            <a:xfrm>
              <a:off x="8369709" y="693174"/>
              <a:ext cx="0" cy="958645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05CF846-CD98-47EF-B29E-0E4D3DE46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8504" y="2462981"/>
              <a:ext cx="1460090" cy="2566221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7E60B10-3C13-4EAC-B699-F037E0C61B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3252" y="2580968"/>
              <a:ext cx="1902542" cy="2448234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391737"/>
      </p:ext>
    </p:extLst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C03447-FAB6-4A7D-B20C-1E25428E843F}"/>
              </a:ext>
            </a:extLst>
          </p:cNvPr>
          <p:cNvSpPr/>
          <p:nvPr/>
        </p:nvSpPr>
        <p:spPr>
          <a:xfrm>
            <a:off x="2874706" y="103239"/>
            <a:ext cx="6442587" cy="693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B25085-89BA-4189-867C-BA10CBF6C179}"/>
              </a:ext>
            </a:extLst>
          </p:cNvPr>
          <p:cNvSpPr/>
          <p:nvPr/>
        </p:nvSpPr>
        <p:spPr>
          <a:xfrm>
            <a:off x="648930" y="5928851"/>
            <a:ext cx="3746090" cy="693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স্ট্যান্ডার্ড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56004E-5EF4-401F-B60D-196F9C6E8227}"/>
              </a:ext>
            </a:extLst>
          </p:cNvPr>
          <p:cNvSpPr/>
          <p:nvPr/>
        </p:nvSpPr>
        <p:spPr>
          <a:xfrm>
            <a:off x="7565924" y="5899354"/>
            <a:ext cx="3746090" cy="693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স্লিপ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DE87B3-0426-4342-B819-9CF7AC45F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76" r="99471">
                        <a14:foregroundMark x1="96296" y1="36196" x2="98236" y2="65644"/>
                        <a14:foregroundMark x1="45503" y1="19427" x2="54497" y2="17178"/>
                        <a14:foregroundMark x1="51499" y1="15746" x2="55379" y2="16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5" y="1100137"/>
            <a:ext cx="5400675" cy="4657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74C61C-7234-4F71-ADE0-6DB4554BC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" b="100000" l="1038" r="99717">
                        <a14:foregroundMark x1="41226" y1="85392" x2="26887" y2="26471"/>
                        <a14:foregroundMark x1="26887" y1="22157" x2="66415" y2="9412"/>
                        <a14:foregroundMark x1="65472" y1="9706" x2="64057" y2="88725"/>
                        <a14:foregroundMark x1="40943" y1="35294" x2="48585" y2="79020"/>
                        <a14:foregroundMark x1="77170" y1="8824" x2="45283" y2="3333"/>
                        <a14:foregroundMark x1="44434" y1="4902" x2="2642" y2="27647"/>
                        <a14:foregroundMark x1="8491" y1="29510" x2="6981" y2="99412"/>
                        <a14:foregroundMark x1="2925" y1="50784" x2="2075" y2="74118"/>
                        <a14:foregroundMark x1="5000" y1="54118" x2="4340" y2="58039"/>
                        <a14:foregroundMark x1="76038" y1="31961" x2="78679" y2="61961"/>
                        <a14:foregroundMark x1="48585" y1="63235" x2="50566" y2="62647"/>
                        <a14:foregroundMark x1="96226" y1="11863" x2="93302" y2="99706"/>
                        <a14:foregroundMark x1="17830" y1="55588" x2="34811" y2="90000"/>
                        <a14:foregroundMark x1="11132" y1="61961" x2="30660" y2="93039"/>
                        <a14:foregroundMark x1="68113" y1="97549" x2="74906" y2="97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1" y="1002542"/>
            <a:ext cx="5043225" cy="485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67291"/>
      </p:ext>
    </p:extLst>
  </p:cSld>
  <p:clrMapOvr>
    <a:masterClrMapping/>
  </p:clrMapOvr>
  <p:transition spd="slow"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425372" y="0"/>
            <a:ext cx="33412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রিয়ার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8711" y="4177864"/>
            <a:ext cx="5933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চাকার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হাউজিং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95EE4-0FFF-4191-8F8A-E80137927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71" y="684399"/>
            <a:ext cx="8089000" cy="55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97277"/>
      </p:ext>
    </p:extLst>
  </p:cSld>
  <p:clrMapOvr>
    <a:masterClrMapping/>
  </p:clrMapOvr>
  <p:transition spd="slow">
    <p:cover dir="ld"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665</TotalTime>
  <Words>277</Words>
  <Application>Microsoft Office PowerPoint</Application>
  <PresentationFormat>Widescreen</PresentationFormat>
  <Paragraphs>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NikoshBAN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Shofi Uddin</cp:lastModifiedBy>
  <cp:revision>82</cp:revision>
  <dcterms:created xsi:type="dcterms:W3CDTF">2015-08-23T10:17:36Z</dcterms:created>
  <dcterms:modified xsi:type="dcterms:W3CDTF">2021-04-06T10:57:48Z</dcterms:modified>
</cp:coreProperties>
</file>