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9" r:id="rId4"/>
    <p:sldId id="260" r:id="rId5"/>
    <p:sldId id="292" r:id="rId6"/>
    <p:sldId id="281" r:id="rId7"/>
    <p:sldId id="263" r:id="rId8"/>
    <p:sldId id="265" r:id="rId9"/>
    <p:sldId id="266" r:id="rId10"/>
    <p:sldId id="267" r:id="rId11"/>
    <p:sldId id="272" r:id="rId12"/>
    <p:sldId id="273" r:id="rId13"/>
    <p:sldId id="289" r:id="rId14"/>
    <p:sldId id="268" r:id="rId15"/>
    <p:sldId id="269" r:id="rId16"/>
    <p:sldId id="270" r:id="rId17"/>
    <p:sldId id="271" r:id="rId18"/>
    <p:sldId id="279" r:id="rId19"/>
    <p:sldId id="280" r:id="rId20"/>
    <p:sldId id="276" r:id="rId21"/>
    <p:sldId id="277" r:id="rId22"/>
    <p:sldId id="275" r:id="rId23"/>
    <p:sldId id="278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295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533" autoAdjust="0"/>
  </p:normalViewPr>
  <p:slideViewPr>
    <p:cSldViewPr snapToGrid="0">
      <p:cViewPr varScale="1">
        <p:scale>
          <a:sx n="64" d="100"/>
          <a:sy n="64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0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1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8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7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3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FD6A-92E1-4E2A-A508-F9AF88F9AEFC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2FA0-6B92-4CE9-B98A-1B73DAA8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50" y="179883"/>
            <a:ext cx="10636106" cy="1510806"/>
          </a:xfrm>
          <a:prstGeom prst="donu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bn-BD" smtClean="0"/>
              <a:t>সবাইকে </a:t>
            </a:r>
            <a:r>
              <a:rPr lang="bn-BD" dirty="0" smtClean="0"/>
              <a:t>শুভেচ্ছা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24" y="1791968"/>
            <a:ext cx="7021252" cy="4925355"/>
          </a:xfrm>
          <a:prstGeom prst="ellipse">
            <a:avLst/>
          </a:prstGeom>
          <a:ln w="190500" cap="rnd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48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49217" y="1068865"/>
            <a:ext cx="6811617" cy="861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8455994" y="2983496"/>
            <a:ext cx="3601073" cy="1153801"/>
          </a:xfrm>
          <a:prstGeom prst="downArrowCallout">
            <a:avLst>
              <a:gd name="adj1" fmla="val 14542"/>
              <a:gd name="adj2" fmla="val 2081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4616689" y="2848618"/>
            <a:ext cx="2961150" cy="1300797"/>
          </a:xfrm>
          <a:prstGeom prst="downArrowCallout">
            <a:avLst>
              <a:gd name="adj1" fmla="val 13750"/>
              <a:gd name="adj2" fmla="val 24914"/>
              <a:gd name="adj3" fmla="val 22092"/>
              <a:gd name="adj4" fmla="val 61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00330" y="1183973"/>
            <a:ext cx="404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লিঙ্গভেদে প্রকারভেদ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9803" y="2911882"/>
            <a:ext cx="322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উভলিঙ্গ ফুল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6707" y="3083236"/>
            <a:ext cx="161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একলিঙ্গ ফুল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408713" y="2888222"/>
            <a:ext cx="3296326" cy="1272960"/>
          </a:xfrm>
          <a:prstGeom prst="downArrowCallout">
            <a:avLst>
              <a:gd name="adj1" fmla="val 13310"/>
              <a:gd name="adj2" fmla="val 25000"/>
              <a:gd name="adj3" fmla="val 21685"/>
              <a:gd name="adj4" fmla="val 55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95522" y="2860386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ক্লীব ফুল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15270" y="1930256"/>
            <a:ext cx="0" cy="930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6255026" y="1930256"/>
            <a:ext cx="2200968" cy="10532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05039" y="1930256"/>
            <a:ext cx="2510232" cy="953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4614" y="4189018"/>
            <a:ext cx="3844521" cy="15323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পুংস্তবক বা স্ত্রীস্তবকের দুটোই অনুপস্থিত থাকলে তাকে ক্লীব ফুল বলে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8378" y="4189018"/>
            <a:ext cx="3756074" cy="1492151"/>
          </a:xfrm>
          <a:prstGeom prst="roundRect">
            <a:avLst>
              <a:gd name="adj" fmla="val 12995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ফুলে পুংস্তবক ও স্ত্রীস্তবক দুটোই উপস্থিত থাকলে তাকে উভলিঙ্গ ফুল বলে 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72857" y="4180914"/>
            <a:ext cx="3784210" cy="15323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পুংস্তবক বা স্ত্রীস্তবকের যে কোন একটি উপস্থিত থাকলে তাকে একলিঙ্গ ফুল বলে 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88" y="872836"/>
            <a:ext cx="10515600" cy="1601631"/>
          </a:xfrm>
          <a:prstGeom prst="donu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BD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36" y="3228109"/>
            <a:ext cx="10099963" cy="3163054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sz="4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কী ?</a:t>
            </a:r>
            <a:endParaRPr lang="en-US" sz="47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ফুলের প্রকেরভেদ লেখ ।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206"/>
            <a:ext cx="11830929" cy="1269952"/>
          </a:xfrm>
          <a:prstGeom prst="ribbon2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কাজেরর সমাধান</a:t>
            </a:r>
            <a:endParaRPr lang="en-US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647114" y="2693531"/>
            <a:ext cx="10353822" cy="3194328"/>
          </a:xfrm>
          <a:prstGeom prst="snip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 উদ্ভিদের প্রধান পাঁচটি অংশের অন্যতম একটি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সপুস্পক উদ্ভিদের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প্রধান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 ।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সবৃন্তক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ফুল,অবৃন্তক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উভলিঙ্গ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একলিঙ্গ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ফুল,ক্লীব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/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738554"/>
            <a:ext cx="10515600" cy="1173807"/>
          </a:xfrm>
          <a:prstGeom prst="cube">
            <a:avLst>
              <a:gd name="adj" fmla="val 3030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অংশগুলো  খেয়াল করো</a:t>
            </a:r>
            <a:endParaRPr lang="en-US" sz="4800" b="1" dirty="0">
              <a:ln/>
              <a:solidFill>
                <a:schemeClr val="accent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6"/>
          <a:stretch/>
        </p:blipFill>
        <p:spPr>
          <a:xfrm>
            <a:off x="476846" y="2591217"/>
            <a:ext cx="4302972" cy="3894728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12664" r="16835" b="10378"/>
          <a:stretch/>
        </p:blipFill>
        <p:spPr>
          <a:xfrm>
            <a:off x="6336484" y="2660907"/>
            <a:ext cx="4412321" cy="375394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0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0" t="14288" r="15151"/>
          <a:stretch/>
        </p:blipFill>
        <p:spPr>
          <a:xfrm>
            <a:off x="8068277" y="1230924"/>
            <a:ext cx="3553113" cy="4117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t="10111" r="26541"/>
          <a:stretch/>
        </p:blipFill>
        <p:spPr>
          <a:xfrm>
            <a:off x="711540" y="1230924"/>
            <a:ext cx="3589012" cy="4117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9455" r="68923" b="14405"/>
          <a:stretch/>
        </p:blipFill>
        <p:spPr>
          <a:xfrm>
            <a:off x="5452214" y="3526302"/>
            <a:ext cx="1638907" cy="18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5" t="34405" r="10635" b="19219"/>
          <a:stretch/>
        </p:blipFill>
        <p:spPr>
          <a:xfrm>
            <a:off x="5452214" y="1230924"/>
            <a:ext cx="1638907" cy="175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90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1681" y="263966"/>
            <a:ext cx="6953159" cy="63544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441867" y="5404010"/>
            <a:ext cx="158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ষ্পাক্ষ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0121" y="4316327"/>
            <a:ext cx="14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1339" y="3557243"/>
            <a:ext cx="14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0426" y="2948909"/>
            <a:ext cx="1701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1339" y="2131421"/>
            <a:ext cx="184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স্ত্রীকেশর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2486" y="2387040"/>
            <a:ext cx="4638261" cy="15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09072" y="3779513"/>
            <a:ext cx="2981739" cy="56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11274" y="5691691"/>
            <a:ext cx="4379537" cy="66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63063" y="4602207"/>
            <a:ext cx="3074505" cy="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13384" y="3200664"/>
            <a:ext cx="3877427" cy="3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7" y="497647"/>
            <a:ext cx="10515600" cy="1370910"/>
          </a:xfrm>
          <a:prstGeom prst="fram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n/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8" y="2223190"/>
            <a:ext cx="11353800" cy="4351338"/>
          </a:xfrm>
          <a:prstGeom prst="flowChartPreparation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একটি আদর্শ ফুলের অংশগুলো লিখ।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ফুলের চিত্র একে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অংশগুলো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  কর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288" y="316082"/>
            <a:ext cx="8753060" cy="1460499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bn-BD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 সমাধান</a:t>
            </a:r>
            <a:endParaRPr lang="en-US" sz="6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018" y="1995419"/>
            <a:ext cx="10515600" cy="4643919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আদর্শ ফুলের পাচটি অংশ-  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     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বৃতি      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দলমন্ডল      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পুংস্তবক       ঙ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স্ত্রীস্তবক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২।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20" b="7362"/>
          <a:stretch/>
        </p:blipFill>
        <p:spPr>
          <a:xfrm>
            <a:off x="2133601" y="3474720"/>
            <a:ext cx="3962400" cy="3024554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975653" y="4465983"/>
            <a:ext cx="3392556" cy="132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20209" y="6147977"/>
            <a:ext cx="3048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50297" y="5613198"/>
            <a:ext cx="2517912" cy="64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32857" y="4797287"/>
            <a:ext cx="2935352" cy="26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7045" y="5208105"/>
            <a:ext cx="25179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49815" y="4281170"/>
            <a:ext cx="196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স্ত্রীকেশর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552083" y="4582853"/>
            <a:ext cx="137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6871" y="5004986"/>
            <a:ext cx="198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9815" y="5413689"/>
            <a:ext cx="76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40487" y="5984773"/>
            <a:ext cx="13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 animBg="1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60" y="106017"/>
            <a:ext cx="10515600" cy="1616765"/>
          </a:xfrm>
          <a:prstGeom prst="left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গুরুত্ব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6" y="1722783"/>
            <a:ext cx="11794434" cy="500643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গর্ভাশয় ফলে পরিনত।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 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অর্থনৈতিকভাবে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লাভবান হওয়া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52" y="5153128"/>
            <a:ext cx="1784665" cy="1318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0" y="2443532"/>
            <a:ext cx="1784665" cy="1331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75" y="2443532"/>
            <a:ext cx="1699763" cy="1331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92" y="5124657"/>
            <a:ext cx="1699763" cy="13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185531"/>
            <a:ext cx="11873948" cy="6533322"/>
          </a:xfrm>
          <a:pattFill prst="sphere">
            <a:fgClr>
              <a:srgbClr val="92D050"/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হতে মধু পাওয়া যায়।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সৃষ্টি হয়।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 ও শুভেচ্ছা প্রকাশ করা যায়</a:t>
            </a:r>
            <a:r>
              <a:rPr lang="bn-BD" dirty="0" smtClean="0"/>
              <a:t>।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19" y="294765"/>
            <a:ext cx="1725922" cy="1527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27" y="4967080"/>
            <a:ext cx="1841056" cy="1380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46" y="2424587"/>
            <a:ext cx="1684024" cy="1655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32" y="4967080"/>
            <a:ext cx="1630844" cy="1330259"/>
          </a:xfrm>
          <a:prstGeom prst="rect">
            <a:avLst/>
          </a:prstGeom>
        </p:spPr>
      </p:pic>
      <p:pic>
        <p:nvPicPr>
          <p:cNvPr id="9" name="Picture 8" descr="bee-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6729" y="294765"/>
            <a:ext cx="1698923" cy="15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610662" y="2803161"/>
            <a:ext cx="4976735" cy="35976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05" y="461921"/>
            <a:ext cx="10165739" cy="2146368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804" y="3147934"/>
            <a:ext cx="5073359" cy="2281476"/>
          </a:xfrm>
          <a:prstGeom prst="flowChartAlternateProcess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এইচ এম মোস্তফা কামাল </a:t>
            </a:r>
          </a:p>
          <a:p>
            <a:r>
              <a:rPr lang="bn-BD" sz="28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</a:t>
            </a:r>
          </a:p>
          <a:p>
            <a:r>
              <a:rPr lang="bn-BD" sz="28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চাঁনপুর উচ্চ বিদ্যালয়</a:t>
            </a:r>
          </a:p>
          <a:p>
            <a:r>
              <a:rPr lang="bn-BD" sz="28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ট্যাকেরঘাট,তাহিরপুর,সুনামগঞ্জ। </a:t>
            </a:r>
            <a:endParaRPr lang="en-US" sz="2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83" y="314793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226" y="534229"/>
            <a:ext cx="10515600" cy="1264892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>
            <a:prstTxWarp prst="textStop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2226365"/>
            <a:ext cx="10515600" cy="3924094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 ও পাঁপড়ি কী ?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তিনটি গুরুত্ব লেখ।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874" y="318053"/>
            <a:ext cx="8981661" cy="1497496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</a:t>
            </a:r>
            <a:endParaRPr lang="en-US" sz="66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5" y="2156930"/>
            <a:ext cx="10515600" cy="4351338"/>
          </a:xfrm>
          <a:prstGeom prst="round2Diag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endParaRPr lang="bn-BD" sz="39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sz="5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r>
              <a:rPr lang="bn-BD" sz="5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সর্ব বাহিরের স্তবককে বৃতি বলে এরা সবুজ রঙ্গের হয়।</a:t>
            </a:r>
          </a:p>
          <a:p>
            <a:pPr marL="0" indent="0">
              <a:buNone/>
            </a:pP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পাপড়ি-</a:t>
            </a:r>
            <a:r>
              <a:rPr lang="bn-BD" sz="5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 বাহিরের দিক থেকে দ্বিতীয় স্তবক।এরা বিভিন্ন রঙ্গের হয়।</a:t>
            </a:r>
            <a:endParaRPr lang="bn-BD" sz="64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0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ফুলের তিনটি গুরুত্ব হল-</a:t>
            </a:r>
          </a:p>
          <a:p>
            <a:pPr marL="0" indent="0">
              <a:buNone/>
            </a:pP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5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গর্ভাশয় ফলে পরিনত হয়,</a:t>
            </a:r>
          </a:p>
          <a:p>
            <a:pPr marL="0" indent="0">
              <a:buNone/>
            </a:pP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5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ভাবে লাভবান হওয়া যায়,</a:t>
            </a:r>
          </a:p>
          <a:p>
            <a:pPr marL="0" indent="0">
              <a:buNone/>
            </a:pP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5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হতে মধু  পাওয়া যায়</a:t>
            </a:r>
            <a:r>
              <a:rPr lang="bn-BD" b="1" dirty="0" smtClean="0">
                <a:ln/>
                <a:solidFill>
                  <a:schemeClr val="accent3"/>
                </a:solidFill>
              </a:rPr>
              <a:t>।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82" y="278296"/>
            <a:ext cx="9859617" cy="1285462"/>
          </a:xfrm>
          <a:prstGeom prst="ribbon2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660697"/>
            <a:ext cx="11887199" cy="513176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ক.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খ 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শসা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গ.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ঘ 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ধুতুরা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টির নাম হল-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গর্ভাশয়                   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ডিম্বাশয়             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বৃতি                         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আদর্শ ফুলের কয়টি অংশ ?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                          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                     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                           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47874" r="-1" b="26101"/>
          <a:stretch/>
        </p:blipFill>
        <p:spPr>
          <a:xfrm>
            <a:off x="622851" y="3366080"/>
            <a:ext cx="1232453" cy="860500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9173562" y="2491403"/>
            <a:ext cx="410818" cy="430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80454" y="5910498"/>
            <a:ext cx="437322" cy="43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1373" y="4757528"/>
            <a:ext cx="410818" cy="415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6" y="751297"/>
            <a:ext cx="10515600" cy="1563756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>
                <a:gd name="adj" fmla="val 49951"/>
              </a:avLst>
            </a:prstTxWarp>
            <a:normAutofit fontScale="90000"/>
          </a:bodyPr>
          <a:lstStyle/>
          <a:p>
            <a:pPr algn="ctr"/>
            <a:r>
              <a:rPr lang="bn-BD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410" y="4094921"/>
            <a:ext cx="7805530" cy="11271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n-BD" sz="5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12800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চিহ্নিত চিত্র অংকন করে আনবে </a:t>
            </a:r>
            <a:r>
              <a:rPr lang="bn-BD" sz="11100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Quad Arrow Callout 6"/>
          <p:cNvSpPr/>
          <p:nvPr/>
        </p:nvSpPr>
        <p:spPr>
          <a:xfrm>
            <a:off x="559904" y="3946696"/>
            <a:ext cx="1616765" cy="1275384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792481"/>
            <a:ext cx="10119360" cy="5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be 2"/>
          <p:cNvSpPr/>
          <p:nvPr/>
        </p:nvSpPr>
        <p:spPr>
          <a:xfrm>
            <a:off x="7656576" y="3450336"/>
            <a:ext cx="3389376" cy="2682240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6576" y="4542020"/>
            <a:ext cx="2821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34" y="4861477"/>
            <a:ext cx="2508568" cy="184957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29" y="2534604"/>
            <a:ext cx="2196560" cy="2027737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151327"/>
            <a:ext cx="2625403" cy="179677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4" y="2494097"/>
            <a:ext cx="2211723" cy="2068244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Quad Arrow 5"/>
          <p:cNvSpPr/>
          <p:nvPr/>
        </p:nvSpPr>
        <p:spPr>
          <a:xfrm>
            <a:off x="3150318" y="1987884"/>
            <a:ext cx="5311202" cy="2749430"/>
          </a:xfrm>
          <a:prstGeom prst="quad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3063" y="3008656"/>
            <a:ext cx="508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</a:t>
            </a:r>
            <a:r>
              <a:rPr lang="bn-BD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92" y="151327"/>
            <a:ext cx="2211848" cy="205280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" y="151327"/>
            <a:ext cx="2143125" cy="21431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6" y="4778767"/>
            <a:ext cx="2267261" cy="201499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90" y="4737313"/>
            <a:ext cx="2244437" cy="200078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04" y="4861477"/>
            <a:ext cx="2508568" cy="184957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99" y="2534604"/>
            <a:ext cx="2196560" cy="2027737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60" y="4737313"/>
            <a:ext cx="2244437" cy="200078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23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83" y="415637"/>
            <a:ext cx="10515600" cy="1857956"/>
          </a:xfrm>
          <a:prstGeom prst="cube">
            <a:avLst>
              <a:gd name="adj" fmla="val 27389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835" y="3325092"/>
            <a:ext cx="4208129" cy="22837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r>
              <a:rPr lang="bn-BD" sz="11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11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57" y="3519054"/>
            <a:ext cx="6029725" cy="1650742"/>
          </a:xfrm>
          <a:prstGeom prst="flowChartDecision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22" y="734291"/>
            <a:ext cx="11352627" cy="1643068"/>
          </a:xfrm>
          <a:prstGeom prst="ribbon2">
            <a:avLst>
              <a:gd name="adj1" fmla="val 29253"/>
              <a:gd name="adj2" fmla="val 50000"/>
            </a:avLst>
          </a:prstGeom>
          <a:ln>
            <a:solidFill>
              <a:srgbClr val="FFFF00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024" y="2681475"/>
            <a:ext cx="6288742" cy="4351338"/>
          </a:xfrm>
        </p:spPr>
        <p:txBody>
          <a:bodyPr/>
          <a:lstStyle/>
          <a:p>
            <a:endParaRPr lang="bn-BD" dirty="0" smtClean="0"/>
          </a:p>
          <a:p>
            <a:pPr marL="0" indent="0">
              <a:buNone/>
            </a:pP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 বংশবৃদ্ধি)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0206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319" y="0"/>
            <a:ext cx="10896677" cy="2578308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068" y="2893102"/>
            <a:ext cx="7391073" cy="3648373"/>
          </a:xfrm>
          <a:prstGeom prst="snip2DiagRect">
            <a:avLst>
              <a:gd name="adj1" fmla="val 23810"/>
              <a:gd name="adj2" fmla="val 16667"/>
            </a:avLst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ফুলের সংগা বলতে পারবে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 সনাক্ত করতে পারবে ।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অর্থনৈতিক গুরুত্ব লেখতে পারবে 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6948" y="2700996"/>
            <a:ext cx="4234374" cy="274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</a:p>
        </p:txBody>
      </p:sp>
    </p:spTree>
    <p:extLst>
      <p:ext uri="{BB962C8B-B14F-4D97-AF65-F5344CB8AC3E}">
        <p14:creationId xmlns:p14="http://schemas.microsoft.com/office/powerpoint/2010/main" val="37347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              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/>
          <a:stretch/>
        </p:blipFill>
        <p:spPr>
          <a:xfrm>
            <a:off x="309227" y="3677989"/>
            <a:ext cx="4136888" cy="290866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259787"/>
            <a:ext cx="4136888" cy="311021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6973983" y="449704"/>
            <a:ext cx="5218017" cy="61981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728494" y="2777924"/>
            <a:ext cx="2245489" cy="180013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50882" y="1539983"/>
            <a:ext cx="3885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হল  উদ্ভিদের প্রধান পাঁচটি অংশের অন্যতম একটি </a:t>
            </a:r>
          </a:p>
          <a:p>
            <a:r>
              <a:rPr lang="bn-BD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সপুস্পক উদ্ভিদের প্রধান জনন অঙ্গ।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765" y="365125"/>
            <a:ext cx="11446565" cy="1325563"/>
          </a:xfrm>
          <a:prstGeom prst="ribbon2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প্রকারভেদ</a:t>
            </a:r>
            <a:endParaRPr lang="en-US" sz="6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7984" y="2274370"/>
            <a:ext cx="8958468" cy="1021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154723" y="4100100"/>
            <a:ext cx="4134677" cy="125065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560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6542687" y="4100100"/>
            <a:ext cx="4301160" cy="125065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7478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25149" y="2312289"/>
            <a:ext cx="694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স্তবকের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ত্তিতে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9262" y="3286070"/>
            <a:ext cx="1493576" cy="814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65731" y="4150549"/>
            <a:ext cx="3823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ফুল/আদর্শ ফুল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4041" y="4173082"/>
            <a:ext cx="3552411" cy="895826"/>
          </a:xfrm>
          <a:prstGeom prst="downArrow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 ফুল/অনাদর্শ ফুল</a:t>
            </a:r>
          </a:p>
        </p:txBody>
      </p:sp>
      <p:cxnSp>
        <p:nvCxnSpPr>
          <p:cNvPr id="21" name="Straight Arrow Connector 20"/>
          <p:cNvCxnSpPr>
            <a:stCxn id="5" idx="2"/>
          </p:cNvCxnSpPr>
          <p:nvPr/>
        </p:nvCxnSpPr>
        <p:spPr>
          <a:xfrm>
            <a:off x="5897218" y="3295989"/>
            <a:ext cx="1776044" cy="804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2738" y="5344070"/>
            <a:ext cx="5380893" cy="105560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ফুলে পাঁচটি অংশ উপস্থিত, তাকে সম্পূর্ণ ফুল/আদর্শ ফুল বলে ।</a:t>
            </a:r>
            <a:endParaRPr lang="en-US" sz="2800" dirty="0">
              <a:ln w="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847" y="5369169"/>
            <a:ext cx="5498122" cy="105560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 অংশের যে কোন একটি না থাকলে তাকে অসম্পূর্ণ ফুল/অনাদর্শ ফুল বলে ।</a:t>
            </a:r>
            <a:endParaRPr lang="en-US" sz="2800" dirty="0">
              <a:ln w="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79895" y="630337"/>
            <a:ext cx="6668086" cy="1354706"/>
          </a:xfrm>
          <a:prstGeom prst="roundRect">
            <a:avLst>
              <a:gd name="adj" fmla="val 29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বৃন্তের উপস্থিতির ভিত্তিতে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680345" y="3062852"/>
            <a:ext cx="4524701" cy="1107948"/>
          </a:xfrm>
          <a:prstGeom prst="downArrowCallout">
            <a:avLst>
              <a:gd name="adj1" fmla="val 22884"/>
              <a:gd name="adj2" fmla="val 25000"/>
              <a:gd name="adj3" fmla="val 25000"/>
              <a:gd name="adj4" fmla="val 5757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সবৃন্তক ফুল</a:t>
            </a:r>
            <a:endParaRPr lang="en-US" sz="32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687913" y="3062852"/>
            <a:ext cx="4935823" cy="112378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63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অবৃন্তক ফুল</a:t>
            </a:r>
            <a:endParaRPr lang="en-US" sz="32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49969" y="1985043"/>
            <a:ext cx="1863970" cy="1077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83100" y="1954904"/>
            <a:ext cx="1929977" cy="110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4411" y="4512862"/>
            <a:ext cx="4416568" cy="735747"/>
          </a:xfrm>
          <a:prstGeom prst="flowChartTerminator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বৃন্তযুক্ত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সবৃন্তক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7165" y="4650485"/>
            <a:ext cx="4097318" cy="735747"/>
          </a:xfrm>
          <a:prstGeom prst="flowChartTerminator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বৃন্তহীন ফুলকে অবৃন্তক ফুল বলে।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1465</TotalTime>
  <Words>502</Words>
  <Application>Microsoft Office PowerPoint</Application>
  <PresentationFormat>Widescreen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সবাইকে শুভেচ্ছা  </vt:lpstr>
      <vt:lpstr>শিক্ষক পরিচিতি</vt:lpstr>
      <vt:lpstr>PowerPoint Presentation</vt:lpstr>
      <vt:lpstr>পাঠ শিরোনাম</vt:lpstr>
      <vt:lpstr>পাঠ পরিচিতি</vt:lpstr>
      <vt:lpstr>শিখনফল</vt:lpstr>
      <vt:lpstr>                  </vt:lpstr>
      <vt:lpstr>ফুলের প্রকারভেদ</vt:lpstr>
      <vt:lpstr>PowerPoint Presentation</vt:lpstr>
      <vt:lpstr>PowerPoint Presentation</vt:lpstr>
      <vt:lpstr>একক কাজ</vt:lpstr>
      <vt:lpstr>একক কাজেরর সমাধান</vt:lpstr>
      <vt:lpstr>ফুলের বিভিন্ন অংশগুলো  খেয়াল করো</vt:lpstr>
      <vt:lpstr>PowerPoint Presentation</vt:lpstr>
      <vt:lpstr>PowerPoint Presentation</vt:lpstr>
      <vt:lpstr>জোড়ায় কাজ</vt:lpstr>
      <vt:lpstr>জোড়ায় কাজের সমাধান</vt:lpstr>
      <vt:lpstr>ফুলের গুরুত্ব</vt:lpstr>
      <vt:lpstr>PowerPoint Presentation</vt:lpstr>
      <vt:lpstr>দলীয় কাজ</vt:lpstr>
      <vt:lpstr>দলীয় কাজের সমাধান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কদম স্বাগতম</dc:title>
  <dc:creator>Kamal Mostafa</dc:creator>
  <cp:lastModifiedBy>Kamal Mostafa</cp:lastModifiedBy>
  <cp:revision>200</cp:revision>
  <dcterms:created xsi:type="dcterms:W3CDTF">2014-06-06T16:51:06Z</dcterms:created>
  <dcterms:modified xsi:type="dcterms:W3CDTF">2021-04-06T15:46:46Z</dcterms:modified>
</cp:coreProperties>
</file>