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6" r:id="rId23"/>
    <p:sldId id="277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f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304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274137" y="304800"/>
            <a:ext cx="1447800" cy="4986395"/>
            <a:chOff x="4440992" y="304800"/>
            <a:chExt cx="1447800" cy="4986395"/>
          </a:xfrm>
        </p:grpSpPr>
        <p:sp>
          <p:nvSpPr>
            <p:cNvPr id="5" name="Freeform 4"/>
            <p:cNvSpPr/>
            <p:nvPr/>
          </p:nvSpPr>
          <p:spPr>
            <a:xfrm>
              <a:off x="4572000" y="304800"/>
              <a:ext cx="1197644" cy="1219200"/>
            </a:xfrm>
            <a:custGeom>
              <a:avLst/>
              <a:gdLst>
                <a:gd name="connsiteX0" fmla="*/ 588044 w 1197644"/>
                <a:gd name="connsiteY0" fmla="*/ 0 h 1219200"/>
                <a:gd name="connsiteX1" fmla="*/ 1197644 w 1197644"/>
                <a:gd name="connsiteY1" fmla="*/ 609600 h 1219200"/>
                <a:gd name="connsiteX2" fmla="*/ 588044 w 1197644"/>
                <a:gd name="connsiteY2" fmla="*/ 1219200 h 1219200"/>
                <a:gd name="connsiteX3" fmla="*/ 26349 w 1197644"/>
                <a:gd name="connsiteY3" fmla="*/ 846884 h 1219200"/>
                <a:gd name="connsiteX4" fmla="*/ 0 w 1197644"/>
                <a:gd name="connsiteY4" fmla="*/ 762000 h 1219200"/>
                <a:gd name="connsiteX5" fmla="*/ 325520 w 1197644"/>
                <a:gd name="connsiteY5" fmla="*/ 762000 h 1219200"/>
                <a:gd name="connsiteX6" fmla="*/ 335299 w 1197644"/>
                <a:gd name="connsiteY6" fmla="*/ 780017 h 1219200"/>
                <a:gd name="connsiteX7" fmla="*/ 588044 w 1197644"/>
                <a:gd name="connsiteY7" fmla="*/ 914400 h 1219200"/>
                <a:gd name="connsiteX8" fmla="*/ 892844 w 1197644"/>
                <a:gd name="connsiteY8" fmla="*/ 609600 h 1219200"/>
                <a:gd name="connsiteX9" fmla="*/ 588044 w 1197644"/>
                <a:gd name="connsiteY9" fmla="*/ 304800 h 1219200"/>
                <a:gd name="connsiteX10" fmla="*/ 335299 w 1197644"/>
                <a:gd name="connsiteY10" fmla="*/ 439184 h 1219200"/>
                <a:gd name="connsiteX11" fmla="*/ 325520 w 1197644"/>
                <a:gd name="connsiteY11" fmla="*/ 457200 h 1219200"/>
                <a:gd name="connsiteX12" fmla="*/ 0 w 1197644"/>
                <a:gd name="connsiteY12" fmla="*/ 457200 h 1219200"/>
                <a:gd name="connsiteX13" fmla="*/ 26349 w 1197644"/>
                <a:gd name="connsiteY13" fmla="*/ 372316 h 1219200"/>
                <a:gd name="connsiteX14" fmla="*/ 588044 w 1197644"/>
                <a:gd name="connsiteY14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7644" h="1219200">
                  <a:moveTo>
                    <a:pt x="588044" y="0"/>
                  </a:moveTo>
                  <a:cubicBezTo>
                    <a:pt x="924717" y="0"/>
                    <a:pt x="1197644" y="272927"/>
                    <a:pt x="1197644" y="609600"/>
                  </a:cubicBezTo>
                  <a:cubicBezTo>
                    <a:pt x="1197644" y="946273"/>
                    <a:pt x="924717" y="1219200"/>
                    <a:pt x="588044" y="1219200"/>
                  </a:cubicBezTo>
                  <a:cubicBezTo>
                    <a:pt x="335540" y="1219200"/>
                    <a:pt x="118892" y="1065679"/>
                    <a:pt x="26349" y="846884"/>
                  </a:cubicBezTo>
                  <a:lnTo>
                    <a:pt x="0" y="762000"/>
                  </a:lnTo>
                  <a:lnTo>
                    <a:pt x="325520" y="762000"/>
                  </a:lnTo>
                  <a:lnTo>
                    <a:pt x="335299" y="780017"/>
                  </a:lnTo>
                  <a:cubicBezTo>
                    <a:pt x="390074" y="861094"/>
                    <a:pt x="482834" y="914400"/>
                    <a:pt x="588044" y="914400"/>
                  </a:cubicBezTo>
                  <a:cubicBezTo>
                    <a:pt x="756380" y="914400"/>
                    <a:pt x="892844" y="777936"/>
                    <a:pt x="892844" y="609600"/>
                  </a:cubicBezTo>
                  <a:cubicBezTo>
                    <a:pt x="892844" y="441264"/>
                    <a:pt x="756380" y="304800"/>
                    <a:pt x="588044" y="304800"/>
                  </a:cubicBezTo>
                  <a:cubicBezTo>
                    <a:pt x="482834" y="304800"/>
                    <a:pt x="390074" y="358106"/>
                    <a:pt x="335299" y="439184"/>
                  </a:cubicBezTo>
                  <a:lnTo>
                    <a:pt x="325520" y="457200"/>
                  </a:lnTo>
                  <a:lnTo>
                    <a:pt x="0" y="457200"/>
                  </a:lnTo>
                  <a:lnTo>
                    <a:pt x="26349" y="372316"/>
                  </a:lnTo>
                  <a:cubicBezTo>
                    <a:pt x="118892" y="153522"/>
                    <a:pt x="335540" y="0"/>
                    <a:pt x="58804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 rot="2672978">
              <a:off x="4591701" y="1916218"/>
              <a:ext cx="1158240" cy="1158240"/>
              <a:chOff x="1524000" y="1828800"/>
              <a:chExt cx="1158240" cy="1158240"/>
            </a:xfrm>
            <a:solidFill>
              <a:srgbClr val="C00000"/>
            </a:solidFill>
          </p:grpSpPr>
          <p:grpSp>
            <p:nvGrpSpPr>
              <p:cNvPr id="14" name="Group 13"/>
              <p:cNvGrpSpPr/>
              <p:nvPr/>
            </p:nvGrpSpPr>
            <p:grpSpPr>
              <a:xfrm>
                <a:off x="1524000" y="1828800"/>
                <a:ext cx="1005840" cy="1005840"/>
                <a:chOff x="1524000" y="1828800"/>
                <a:chExt cx="1005840" cy="1005840"/>
              </a:xfrm>
              <a:grpFill/>
            </p:grpSpPr>
            <p:sp>
              <p:nvSpPr>
                <p:cNvPr id="6" name="Rounded Rectangle 5"/>
                <p:cNvSpPr/>
                <p:nvPr/>
              </p:nvSpPr>
              <p:spPr>
                <a:xfrm>
                  <a:off x="1524000" y="1828800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1676400" y="1981200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1828800" y="2133600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1981200" y="2286000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2133600" y="2438400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2286000" y="2590800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2438400" y="2743200"/>
                  <a:ext cx="91440" cy="9144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2590800" y="2895600"/>
                <a:ext cx="91440" cy="9144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ounded Rectangle 15"/>
            <p:cNvSpPr/>
            <p:nvPr/>
          </p:nvSpPr>
          <p:spPr>
            <a:xfrm rot="3059867">
              <a:off x="4364792" y="3767195"/>
              <a:ext cx="1600200" cy="14478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124016" y="3590754"/>
              <a:ext cx="91440" cy="914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042958" y="304800"/>
            <a:ext cx="1461834" cy="4986395"/>
            <a:chOff x="2077344" y="304800"/>
            <a:chExt cx="1461834" cy="4986395"/>
          </a:xfrm>
        </p:grpSpPr>
        <p:grpSp>
          <p:nvGrpSpPr>
            <p:cNvPr id="76" name="Group 75"/>
            <p:cNvGrpSpPr/>
            <p:nvPr/>
          </p:nvGrpSpPr>
          <p:grpSpPr>
            <a:xfrm>
              <a:off x="2091378" y="304800"/>
              <a:ext cx="1447800" cy="4986395"/>
              <a:chOff x="2091378" y="304800"/>
              <a:chExt cx="1447800" cy="498639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091378" y="304800"/>
                <a:ext cx="1447800" cy="4986395"/>
                <a:chOff x="4440992" y="304800"/>
                <a:chExt cx="1447800" cy="4986395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4572000" y="304800"/>
                  <a:ext cx="1197644" cy="1219200"/>
                </a:xfrm>
                <a:custGeom>
                  <a:avLst/>
                  <a:gdLst>
                    <a:gd name="connsiteX0" fmla="*/ 588044 w 1197644"/>
                    <a:gd name="connsiteY0" fmla="*/ 0 h 1219200"/>
                    <a:gd name="connsiteX1" fmla="*/ 1197644 w 1197644"/>
                    <a:gd name="connsiteY1" fmla="*/ 609600 h 1219200"/>
                    <a:gd name="connsiteX2" fmla="*/ 588044 w 1197644"/>
                    <a:gd name="connsiteY2" fmla="*/ 1219200 h 1219200"/>
                    <a:gd name="connsiteX3" fmla="*/ 26349 w 1197644"/>
                    <a:gd name="connsiteY3" fmla="*/ 846884 h 1219200"/>
                    <a:gd name="connsiteX4" fmla="*/ 0 w 1197644"/>
                    <a:gd name="connsiteY4" fmla="*/ 762000 h 1219200"/>
                    <a:gd name="connsiteX5" fmla="*/ 325520 w 1197644"/>
                    <a:gd name="connsiteY5" fmla="*/ 762000 h 1219200"/>
                    <a:gd name="connsiteX6" fmla="*/ 335299 w 1197644"/>
                    <a:gd name="connsiteY6" fmla="*/ 780017 h 1219200"/>
                    <a:gd name="connsiteX7" fmla="*/ 588044 w 1197644"/>
                    <a:gd name="connsiteY7" fmla="*/ 914400 h 1219200"/>
                    <a:gd name="connsiteX8" fmla="*/ 892844 w 1197644"/>
                    <a:gd name="connsiteY8" fmla="*/ 609600 h 1219200"/>
                    <a:gd name="connsiteX9" fmla="*/ 588044 w 1197644"/>
                    <a:gd name="connsiteY9" fmla="*/ 304800 h 1219200"/>
                    <a:gd name="connsiteX10" fmla="*/ 335299 w 1197644"/>
                    <a:gd name="connsiteY10" fmla="*/ 439184 h 1219200"/>
                    <a:gd name="connsiteX11" fmla="*/ 325520 w 1197644"/>
                    <a:gd name="connsiteY11" fmla="*/ 457200 h 1219200"/>
                    <a:gd name="connsiteX12" fmla="*/ 0 w 1197644"/>
                    <a:gd name="connsiteY12" fmla="*/ 457200 h 1219200"/>
                    <a:gd name="connsiteX13" fmla="*/ 26349 w 1197644"/>
                    <a:gd name="connsiteY13" fmla="*/ 372316 h 1219200"/>
                    <a:gd name="connsiteX14" fmla="*/ 588044 w 1197644"/>
                    <a:gd name="connsiteY14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7644" h="1219200">
                      <a:moveTo>
                        <a:pt x="588044" y="0"/>
                      </a:moveTo>
                      <a:cubicBezTo>
                        <a:pt x="924717" y="0"/>
                        <a:pt x="1197644" y="272927"/>
                        <a:pt x="1197644" y="609600"/>
                      </a:cubicBezTo>
                      <a:cubicBezTo>
                        <a:pt x="1197644" y="946273"/>
                        <a:pt x="924717" y="1219200"/>
                        <a:pt x="588044" y="1219200"/>
                      </a:cubicBezTo>
                      <a:cubicBezTo>
                        <a:pt x="335540" y="1219200"/>
                        <a:pt x="118892" y="1065679"/>
                        <a:pt x="26349" y="846884"/>
                      </a:cubicBezTo>
                      <a:lnTo>
                        <a:pt x="0" y="762000"/>
                      </a:lnTo>
                      <a:lnTo>
                        <a:pt x="325520" y="762000"/>
                      </a:lnTo>
                      <a:lnTo>
                        <a:pt x="335299" y="780017"/>
                      </a:lnTo>
                      <a:cubicBezTo>
                        <a:pt x="390074" y="861094"/>
                        <a:pt x="482834" y="914400"/>
                        <a:pt x="588044" y="914400"/>
                      </a:cubicBezTo>
                      <a:cubicBezTo>
                        <a:pt x="756380" y="914400"/>
                        <a:pt x="892844" y="777936"/>
                        <a:pt x="892844" y="609600"/>
                      </a:cubicBezTo>
                      <a:cubicBezTo>
                        <a:pt x="892844" y="441264"/>
                        <a:pt x="756380" y="304800"/>
                        <a:pt x="588044" y="304800"/>
                      </a:cubicBezTo>
                      <a:cubicBezTo>
                        <a:pt x="482834" y="304800"/>
                        <a:pt x="390074" y="358106"/>
                        <a:pt x="335299" y="439184"/>
                      </a:cubicBezTo>
                      <a:lnTo>
                        <a:pt x="325520" y="457200"/>
                      </a:lnTo>
                      <a:lnTo>
                        <a:pt x="0" y="457200"/>
                      </a:lnTo>
                      <a:lnTo>
                        <a:pt x="26349" y="372316"/>
                      </a:lnTo>
                      <a:cubicBezTo>
                        <a:pt x="118892" y="153522"/>
                        <a:pt x="335540" y="0"/>
                        <a:pt x="5880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 rot="2672978">
                  <a:off x="4591701" y="1916218"/>
                  <a:ext cx="1158240" cy="1158240"/>
                  <a:chOff x="1524000" y="1828800"/>
                  <a:chExt cx="1158240" cy="1158240"/>
                </a:xfrm>
                <a:grpFill/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1524000" y="1828800"/>
                    <a:ext cx="1005840" cy="1005840"/>
                    <a:chOff x="1524000" y="1828800"/>
                    <a:chExt cx="1005840" cy="1005840"/>
                  </a:xfrm>
                  <a:grpFill/>
                </p:grpSpPr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1524000" y="1828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1676400" y="1981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ounded Rectangle 27"/>
                    <p:cNvSpPr/>
                    <p:nvPr/>
                  </p:nvSpPr>
                  <p:spPr>
                    <a:xfrm>
                      <a:off x="1828800" y="21336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ounded Rectangle 28"/>
                    <p:cNvSpPr/>
                    <p:nvPr/>
                  </p:nvSpPr>
                  <p:spPr>
                    <a:xfrm>
                      <a:off x="1981200" y="22860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2133600" y="2438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ounded Rectangle 30"/>
                    <p:cNvSpPr/>
                    <p:nvPr/>
                  </p:nvSpPr>
                  <p:spPr>
                    <a:xfrm>
                      <a:off x="2286000" y="2590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ounded Rectangle 31"/>
                    <p:cNvSpPr/>
                    <p:nvPr/>
                  </p:nvSpPr>
                  <p:spPr>
                    <a:xfrm>
                      <a:off x="2438400" y="2743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2590800" y="28956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Rounded Rectangle 21"/>
                <p:cNvSpPr/>
                <p:nvPr/>
              </p:nvSpPr>
              <p:spPr>
                <a:xfrm rot="3059867">
                  <a:off x="4364792" y="3767195"/>
                  <a:ext cx="1600200" cy="144780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ounded Rectangle 74"/>
              <p:cNvSpPr/>
              <p:nvPr/>
            </p:nvSpPr>
            <p:spPr>
              <a:xfrm flipH="1" flipV="1">
                <a:off x="2764714" y="3590754"/>
                <a:ext cx="91440" cy="914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 rot="766221">
              <a:off x="2077344" y="4204998"/>
              <a:ext cx="1374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876057" y="304800"/>
            <a:ext cx="1447800" cy="4986395"/>
            <a:chOff x="3910443" y="304800"/>
            <a:chExt cx="1447800" cy="4986395"/>
          </a:xfrm>
        </p:grpSpPr>
        <p:grpSp>
          <p:nvGrpSpPr>
            <p:cNvPr id="78" name="Group 77"/>
            <p:cNvGrpSpPr/>
            <p:nvPr/>
          </p:nvGrpSpPr>
          <p:grpSpPr>
            <a:xfrm>
              <a:off x="3910443" y="304800"/>
              <a:ext cx="1447800" cy="4986395"/>
              <a:chOff x="3910443" y="304800"/>
              <a:chExt cx="1447800" cy="498639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910443" y="304800"/>
                <a:ext cx="1447800" cy="4986395"/>
                <a:chOff x="4440992" y="304800"/>
                <a:chExt cx="1447800" cy="4986395"/>
              </a:xfrm>
              <a:solidFill>
                <a:schemeClr val="accent3">
                  <a:lumMod val="50000"/>
                </a:schemeClr>
              </a:solidFill>
            </p:grpSpPr>
            <p:sp>
              <p:nvSpPr>
                <p:cNvPr id="34" name="Freeform 33"/>
                <p:cNvSpPr/>
                <p:nvPr/>
              </p:nvSpPr>
              <p:spPr>
                <a:xfrm>
                  <a:off x="4572000" y="304800"/>
                  <a:ext cx="1197644" cy="1219200"/>
                </a:xfrm>
                <a:custGeom>
                  <a:avLst/>
                  <a:gdLst>
                    <a:gd name="connsiteX0" fmla="*/ 588044 w 1197644"/>
                    <a:gd name="connsiteY0" fmla="*/ 0 h 1219200"/>
                    <a:gd name="connsiteX1" fmla="*/ 1197644 w 1197644"/>
                    <a:gd name="connsiteY1" fmla="*/ 609600 h 1219200"/>
                    <a:gd name="connsiteX2" fmla="*/ 588044 w 1197644"/>
                    <a:gd name="connsiteY2" fmla="*/ 1219200 h 1219200"/>
                    <a:gd name="connsiteX3" fmla="*/ 26349 w 1197644"/>
                    <a:gd name="connsiteY3" fmla="*/ 846884 h 1219200"/>
                    <a:gd name="connsiteX4" fmla="*/ 0 w 1197644"/>
                    <a:gd name="connsiteY4" fmla="*/ 762000 h 1219200"/>
                    <a:gd name="connsiteX5" fmla="*/ 325520 w 1197644"/>
                    <a:gd name="connsiteY5" fmla="*/ 762000 h 1219200"/>
                    <a:gd name="connsiteX6" fmla="*/ 335299 w 1197644"/>
                    <a:gd name="connsiteY6" fmla="*/ 780017 h 1219200"/>
                    <a:gd name="connsiteX7" fmla="*/ 588044 w 1197644"/>
                    <a:gd name="connsiteY7" fmla="*/ 914400 h 1219200"/>
                    <a:gd name="connsiteX8" fmla="*/ 892844 w 1197644"/>
                    <a:gd name="connsiteY8" fmla="*/ 609600 h 1219200"/>
                    <a:gd name="connsiteX9" fmla="*/ 588044 w 1197644"/>
                    <a:gd name="connsiteY9" fmla="*/ 304800 h 1219200"/>
                    <a:gd name="connsiteX10" fmla="*/ 335299 w 1197644"/>
                    <a:gd name="connsiteY10" fmla="*/ 439184 h 1219200"/>
                    <a:gd name="connsiteX11" fmla="*/ 325520 w 1197644"/>
                    <a:gd name="connsiteY11" fmla="*/ 457200 h 1219200"/>
                    <a:gd name="connsiteX12" fmla="*/ 0 w 1197644"/>
                    <a:gd name="connsiteY12" fmla="*/ 457200 h 1219200"/>
                    <a:gd name="connsiteX13" fmla="*/ 26349 w 1197644"/>
                    <a:gd name="connsiteY13" fmla="*/ 372316 h 1219200"/>
                    <a:gd name="connsiteX14" fmla="*/ 588044 w 1197644"/>
                    <a:gd name="connsiteY14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7644" h="1219200">
                      <a:moveTo>
                        <a:pt x="588044" y="0"/>
                      </a:moveTo>
                      <a:cubicBezTo>
                        <a:pt x="924717" y="0"/>
                        <a:pt x="1197644" y="272927"/>
                        <a:pt x="1197644" y="609600"/>
                      </a:cubicBezTo>
                      <a:cubicBezTo>
                        <a:pt x="1197644" y="946273"/>
                        <a:pt x="924717" y="1219200"/>
                        <a:pt x="588044" y="1219200"/>
                      </a:cubicBezTo>
                      <a:cubicBezTo>
                        <a:pt x="335540" y="1219200"/>
                        <a:pt x="118892" y="1065679"/>
                        <a:pt x="26349" y="846884"/>
                      </a:cubicBezTo>
                      <a:lnTo>
                        <a:pt x="0" y="762000"/>
                      </a:lnTo>
                      <a:lnTo>
                        <a:pt x="325520" y="762000"/>
                      </a:lnTo>
                      <a:lnTo>
                        <a:pt x="335299" y="780017"/>
                      </a:lnTo>
                      <a:cubicBezTo>
                        <a:pt x="390074" y="861094"/>
                        <a:pt x="482834" y="914400"/>
                        <a:pt x="588044" y="914400"/>
                      </a:cubicBezTo>
                      <a:cubicBezTo>
                        <a:pt x="756380" y="914400"/>
                        <a:pt x="892844" y="777936"/>
                        <a:pt x="892844" y="609600"/>
                      </a:cubicBezTo>
                      <a:cubicBezTo>
                        <a:pt x="892844" y="441264"/>
                        <a:pt x="756380" y="304800"/>
                        <a:pt x="588044" y="304800"/>
                      </a:cubicBezTo>
                      <a:cubicBezTo>
                        <a:pt x="482834" y="304800"/>
                        <a:pt x="390074" y="358106"/>
                        <a:pt x="335299" y="439184"/>
                      </a:cubicBezTo>
                      <a:lnTo>
                        <a:pt x="325520" y="457200"/>
                      </a:lnTo>
                      <a:lnTo>
                        <a:pt x="0" y="457200"/>
                      </a:lnTo>
                      <a:lnTo>
                        <a:pt x="26349" y="372316"/>
                      </a:lnTo>
                      <a:cubicBezTo>
                        <a:pt x="118892" y="153522"/>
                        <a:pt x="335540" y="0"/>
                        <a:pt x="5880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 rot="2672978">
                  <a:off x="4591701" y="1916218"/>
                  <a:ext cx="1158240" cy="1158240"/>
                  <a:chOff x="1524000" y="1828800"/>
                  <a:chExt cx="1158240" cy="1158240"/>
                </a:xfrm>
                <a:grpFill/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1524000" y="1828800"/>
                    <a:ext cx="1005840" cy="1005840"/>
                    <a:chOff x="1524000" y="1828800"/>
                    <a:chExt cx="1005840" cy="1005840"/>
                  </a:xfrm>
                  <a:grpFill/>
                </p:grpSpPr>
                <p:sp>
                  <p:nvSpPr>
                    <p:cNvPr id="40" name="Rounded Rectangle 39"/>
                    <p:cNvSpPr/>
                    <p:nvPr/>
                  </p:nvSpPr>
                  <p:spPr>
                    <a:xfrm>
                      <a:off x="1524000" y="1828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1676400" y="1981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1828800" y="21336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ounded Rectangle 42"/>
                    <p:cNvSpPr/>
                    <p:nvPr/>
                  </p:nvSpPr>
                  <p:spPr>
                    <a:xfrm>
                      <a:off x="1981200" y="22860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Rounded Rectangle 43"/>
                    <p:cNvSpPr/>
                    <p:nvPr/>
                  </p:nvSpPr>
                  <p:spPr>
                    <a:xfrm>
                      <a:off x="2133600" y="2438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>
                    <a:xfrm>
                      <a:off x="2286000" y="2590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ounded Rectangle 45"/>
                    <p:cNvSpPr/>
                    <p:nvPr/>
                  </p:nvSpPr>
                  <p:spPr>
                    <a:xfrm>
                      <a:off x="2438400" y="2743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9" name="Rounded Rectangle 38"/>
                  <p:cNvSpPr/>
                  <p:nvPr/>
                </p:nvSpPr>
                <p:spPr>
                  <a:xfrm>
                    <a:off x="2590800" y="28956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" name="Rounded Rectangle 35"/>
                <p:cNvSpPr/>
                <p:nvPr/>
              </p:nvSpPr>
              <p:spPr>
                <a:xfrm rot="3059867">
                  <a:off x="4364792" y="3767195"/>
                  <a:ext cx="1600200" cy="144780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Rounded Rectangle 76"/>
              <p:cNvSpPr/>
              <p:nvPr/>
            </p:nvSpPr>
            <p:spPr>
              <a:xfrm>
                <a:off x="4583779" y="3590754"/>
                <a:ext cx="91440" cy="914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rot="20233333">
              <a:off x="4040219" y="4179872"/>
              <a:ext cx="1197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4644558" y="304800"/>
            <a:ext cx="1447800" cy="4986395"/>
            <a:chOff x="5678944" y="304800"/>
            <a:chExt cx="1447800" cy="4986395"/>
          </a:xfrm>
        </p:grpSpPr>
        <p:grpSp>
          <p:nvGrpSpPr>
            <p:cNvPr id="80" name="Group 79"/>
            <p:cNvGrpSpPr/>
            <p:nvPr/>
          </p:nvGrpSpPr>
          <p:grpSpPr>
            <a:xfrm>
              <a:off x="5678944" y="304800"/>
              <a:ext cx="1447800" cy="4986395"/>
              <a:chOff x="5678944" y="304800"/>
              <a:chExt cx="1447800" cy="498639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678944" y="304800"/>
                <a:ext cx="1447800" cy="4986395"/>
                <a:chOff x="4440992" y="304800"/>
                <a:chExt cx="1447800" cy="498639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4572000" y="304800"/>
                  <a:ext cx="1197644" cy="1219200"/>
                </a:xfrm>
                <a:custGeom>
                  <a:avLst/>
                  <a:gdLst>
                    <a:gd name="connsiteX0" fmla="*/ 588044 w 1197644"/>
                    <a:gd name="connsiteY0" fmla="*/ 0 h 1219200"/>
                    <a:gd name="connsiteX1" fmla="*/ 1197644 w 1197644"/>
                    <a:gd name="connsiteY1" fmla="*/ 609600 h 1219200"/>
                    <a:gd name="connsiteX2" fmla="*/ 588044 w 1197644"/>
                    <a:gd name="connsiteY2" fmla="*/ 1219200 h 1219200"/>
                    <a:gd name="connsiteX3" fmla="*/ 26349 w 1197644"/>
                    <a:gd name="connsiteY3" fmla="*/ 846884 h 1219200"/>
                    <a:gd name="connsiteX4" fmla="*/ 0 w 1197644"/>
                    <a:gd name="connsiteY4" fmla="*/ 762000 h 1219200"/>
                    <a:gd name="connsiteX5" fmla="*/ 325520 w 1197644"/>
                    <a:gd name="connsiteY5" fmla="*/ 762000 h 1219200"/>
                    <a:gd name="connsiteX6" fmla="*/ 335299 w 1197644"/>
                    <a:gd name="connsiteY6" fmla="*/ 780017 h 1219200"/>
                    <a:gd name="connsiteX7" fmla="*/ 588044 w 1197644"/>
                    <a:gd name="connsiteY7" fmla="*/ 914400 h 1219200"/>
                    <a:gd name="connsiteX8" fmla="*/ 892844 w 1197644"/>
                    <a:gd name="connsiteY8" fmla="*/ 609600 h 1219200"/>
                    <a:gd name="connsiteX9" fmla="*/ 588044 w 1197644"/>
                    <a:gd name="connsiteY9" fmla="*/ 304800 h 1219200"/>
                    <a:gd name="connsiteX10" fmla="*/ 335299 w 1197644"/>
                    <a:gd name="connsiteY10" fmla="*/ 439184 h 1219200"/>
                    <a:gd name="connsiteX11" fmla="*/ 325520 w 1197644"/>
                    <a:gd name="connsiteY11" fmla="*/ 457200 h 1219200"/>
                    <a:gd name="connsiteX12" fmla="*/ 0 w 1197644"/>
                    <a:gd name="connsiteY12" fmla="*/ 457200 h 1219200"/>
                    <a:gd name="connsiteX13" fmla="*/ 26349 w 1197644"/>
                    <a:gd name="connsiteY13" fmla="*/ 372316 h 1219200"/>
                    <a:gd name="connsiteX14" fmla="*/ 588044 w 1197644"/>
                    <a:gd name="connsiteY14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7644" h="1219200">
                      <a:moveTo>
                        <a:pt x="588044" y="0"/>
                      </a:moveTo>
                      <a:cubicBezTo>
                        <a:pt x="924717" y="0"/>
                        <a:pt x="1197644" y="272927"/>
                        <a:pt x="1197644" y="609600"/>
                      </a:cubicBezTo>
                      <a:cubicBezTo>
                        <a:pt x="1197644" y="946273"/>
                        <a:pt x="924717" y="1219200"/>
                        <a:pt x="588044" y="1219200"/>
                      </a:cubicBezTo>
                      <a:cubicBezTo>
                        <a:pt x="335540" y="1219200"/>
                        <a:pt x="118892" y="1065679"/>
                        <a:pt x="26349" y="846884"/>
                      </a:cubicBezTo>
                      <a:lnTo>
                        <a:pt x="0" y="762000"/>
                      </a:lnTo>
                      <a:lnTo>
                        <a:pt x="325520" y="762000"/>
                      </a:lnTo>
                      <a:lnTo>
                        <a:pt x="335299" y="780017"/>
                      </a:lnTo>
                      <a:cubicBezTo>
                        <a:pt x="390074" y="861094"/>
                        <a:pt x="482834" y="914400"/>
                        <a:pt x="588044" y="914400"/>
                      </a:cubicBezTo>
                      <a:cubicBezTo>
                        <a:pt x="756380" y="914400"/>
                        <a:pt x="892844" y="777936"/>
                        <a:pt x="892844" y="609600"/>
                      </a:cubicBezTo>
                      <a:cubicBezTo>
                        <a:pt x="892844" y="441264"/>
                        <a:pt x="756380" y="304800"/>
                        <a:pt x="588044" y="304800"/>
                      </a:cubicBezTo>
                      <a:cubicBezTo>
                        <a:pt x="482834" y="304800"/>
                        <a:pt x="390074" y="358106"/>
                        <a:pt x="335299" y="439184"/>
                      </a:cubicBezTo>
                      <a:lnTo>
                        <a:pt x="325520" y="457200"/>
                      </a:lnTo>
                      <a:lnTo>
                        <a:pt x="0" y="457200"/>
                      </a:lnTo>
                      <a:lnTo>
                        <a:pt x="26349" y="372316"/>
                      </a:lnTo>
                      <a:cubicBezTo>
                        <a:pt x="118892" y="153522"/>
                        <a:pt x="335540" y="0"/>
                        <a:pt x="5880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 rot="2672978">
                  <a:off x="4591701" y="1916218"/>
                  <a:ext cx="1158240" cy="1158240"/>
                  <a:chOff x="1524000" y="1828800"/>
                  <a:chExt cx="1158240" cy="1158240"/>
                </a:xfrm>
                <a:grpFill/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524000" y="1828800"/>
                    <a:ext cx="1005840" cy="1005840"/>
                    <a:chOff x="1524000" y="1828800"/>
                    <a:chExt cx="1005840" cy="1005840"/>
                  </a:xfrm>
                  <a:grpFill/>
                </p:grpSpPr>
                <p:sp>
                  <p:nvSpPr>
                    <p:cNvPr id="54" name="Rounded Rectangle 53"/>
                    <p:cNvSpPr/>
                    <p:nvPr/>
                  </p:nvSpPr>
                  <p:spPr>
                    <a:xfrm>
                      <a:off x="1524000" y="1828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Rounded Rectangle 54"/>
                    <p:cNvSpPr/>
                    <p:nvPr/>
                  </p:nvSpPr>
                  <p:spPr>
                    <a:xfrm>
                      <a:off x="1676400" y="1981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ounded Rectangle 55"/>
                    <p:cNvSpPr/>
                    <p:nvPr/>
                  </p:nvSpPr>
                  <p:spPr>
                    <a:xfrm>
                      <a:off x="1828800" y="21336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1981200" y="22860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ounded Rectangle 57"/>
                    <p:cNvSpPr/>
                    <p:nvPr/>
                  </p:nvSpPr>
                  <p:spPr>
                    <a:xfrm>
                      <a:off x="2133600" y="2438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Rounded Rectangle 58"/>
                    <p:cNvSpPr/>
                    <p:nvPr/>
                  </p:nvSpPr>
                  <p:spPr>
                    <a:xfrm>
                      <a:off x="2286000" y="2590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ounded Rectangle 59"/>
                    <p:cNvSpPr/>
                    <p:nvPr/>
                  </p:nvSpPr>
                  <p:spPr>
                    <a:xfrm>
                      <a:off x="2438400" y="2743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3" name="Rounded Rectangle 52"/>
                  <p:cNvSpPr/>
                  <p:nvPr/>
                </p:nvSpPr>
                <p:spPr>
                  <a:xfrm>
                    <a:off x="2590800" y="28956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0" name="Rounded Rectangle 49"/>
                <p:cNvSpPr/>
                <p:nvPr/>
              </p:nvSpPr>
              <p:spPr>
                <a:xfrm rot="3059867">
                  <a:off x="4364792" y="3767195"/>
                  <a:ext cx="1600200" cy="144780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Rounded Rectangle 78"/>
              <p:cNvSpPr/>
              <p:nvPr/>
            </p:nvSpPr>
            <p:spPr>
              <a:xfrm>
                <a:off x="6345728" y="3574434"/>
                <a:ext cx="91440" cy="914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 rot="1560855">
              <a:off x="5768974" y="4221183"/>
              <a:ext cx="1306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383000" y="304800"/>
            <a:ext cx="1447800" cy="4986395"/>
            <a:chOff x="7417386" y="304800"/>
            <a:chExt cx="1447800" cy="4986395"/>
          </a:xfrm>
        </p:grpSpPr>
        <p:grpSp>
          <p:nvGrpSpPr>
            <p:cNvPr id="82" name="Group 81"/>
            <p:cNvGrpSpPr/>
            <p:nvPr/>
          </p:nvGrpSpPr>
          <p:grpSpPr>
            <a:xfrm>
              <a:off x="7417386" y="304800"/>
              <a:ext cx="1447800" cy="4986395"/>
              <a:chOff x="7417386" y="304800"/>
              <a:chExt cx="1447800" cy="4986395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7417386" y="304800"/>
                <a:ext cx="1447800" cy="4986395"/>
                <a:chOff x="4440992" y="304800"/>
                <a:chExt cx="1447800" cy="4986395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2" name="Freeform 61"/>
                <p:cNvSpPr/>
                <p:nvPr/>
              </p:nvSpPr>
              <p:spPr>
                <a:xfrm>
                  <a:off x="4572000" y="304800"/>
                  <a:ext cx="1197644" cy="1219200"/>
                </a:xfrm>
                <a:custGeom>
                  <a:avLst/>
                  <a:gdLst>
                    <a:gd name="connsiteX0" fmla="*/ 588044 w 1197644"/>
                    <a:gd name="connsiteY0" fmla="*/ 0 h 1219200"/>
                    <a:gd name="connsiteX1" fmla="*/ 1197644 w 1197644"/>
                    <a:gd name="connsiteY1" fmla="*/ 609600 h 1219200"/>
                    <a:gd name="connsiteX2" fmla="*/ 588044 w 1197644"/>
                    <a:gd name="connsiteY2" fmla="*/ 1219200 h 1219200"/>
                    <a:gd name="connsiteX3" fmla="*/ 26349 w 1197644"/>
                    <a:gd name="connsiteY3" fmla="*/ 846884 h 1219200"/>
                    <a:gd name="connsiteX4" fmla="*/ 0 w 1197644"/>
                    <a:gd name="connsiteY4" fmla="*/ 762000 h 1219200"/>
                    <a:gd name="connsiteX5" fmla="*/ 325520 w 1197644"/>
                    <a:gd name="connsiteY5" fmla="*/ 762000 h 1219200"/>
                    <a:gd name="connsiteX6" fmla="*/ 335299 w 1197644"/>
                    <a:gd name="connsiteY6" fmla="*/ 780017 h 1219200"/>
                    <a:gd name="connsiteX7" fmla="*/ 588044 w 1197644"/>
                    <a:gd name="connsiteY7" fmla="*/ 914400 h 1219200"/>
                    <a:gd name="connsiteX8" fmla="*/ 892844 w 1197644"/>
                    <a:gd name="connsiteY8" fmla="*/ 609600 h 1219200"/>
                    <a:gd name="connsiteX9" fmla="*/ 588044 w 1197644"/>
                    <a:gd name="connsiteY9" fmla="*/ 304800 h 1219200"/>
                    <a:gd name="connsiteX10" fmla="*/ 335299 w 1197644"/>
                    <a:gd name="connsiteY10" fmla="*/ 439184 h 1219200"/>
                    <a:gd name="connsiteX11" fmla="*/ 325520 w 1197644"/>
                    <a:gd name="connsiteY11" fmla="*/ 457200 h 1219200"/>
                    <a:gd name="connsiteX12" fmla="*/ 0 w 1197644"/>
                    <a:gd name="connsiteY12" fmla="*/ 457200 h 1219200"/>
                    <a:gd name="connsiteX13" fmla="*/ 26349 w 1197644"/>
                    <a:gd name="connsiteY13" fmla="*/ 372316 h 1219200"/>
                    <a:gd name="connsiteX14" fmla="*/ 588044 w 1197644"/>
                    <a:gd name="connsiteY14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97644" h="1219200">
                      <a:moveTo>
                        <a:pt x="588044" y="0"/>
                      </a:moveTo>
                      <a:cubicBezTo>
                        <a:pt x="924717" y="0"/>
                        <a:pt x="1197644" y="272927"/>
                        <a:pt x="1197644" y="609600"/>
                      </a:cubicBezTo>
                      <a:cubicBezTo>
                        <a:pt x="1197644" y="946273"/>
                        <a:pt x="924717" y="1219200"/>
                        <a:pt x="588044" y="1219200"/>
                      </a:cubicBezTo>
                      <a:cubicBezTo>
                        <a:pt x="335540" y="1219200"/>
                        <a:pt x="118892" y="1065679"/>
                        <a:pt x="26349" y="846884"/>
                      </a:cubicBezTo>
                      <a:lnTo>
                        <a:pt x="0" y="762000"/>
                      </a:lnTo>
                      <a:lnTo>
                        <a:pt x="325520" y="762000"/>
                      </a:lnTo>
                      <a:lnTo>
                        <a:pt x="335299" y="780017"/>
                      </a:lnTo>
                      <a:cubicBezTo>
                        <a:pt x="390074" y="861094"/>
                        <a:pt x="482834" y="914400"/>
                        <a:pt x="588044" y="914400"/>
                      </a:cubicBezTo>
                      <a:cubicBezTo>
                        <a:pt x="756380" y="914400"/>
                        <a:pt x="892844" y="777936"/>
                        <a:pt x="892844" y="609600"/>
                      </a:cubicBezTo>
                      <a:cubicBezTo>
                        <a:pt x="892844" y="441264"/>
                        <a:pt x="756380" y="304800"/>
                        <a:pt x="588044" y="304800"/>
                      </a:cubicBezTo>
                      <a:cubicBezTo>
                        <a:pt x="482834" y="304800"/>
                        <a:pt x="390074" y="358106"/>
                        <a:pt x="335299" y="439184"/>
                      </a:cubicBezTo>
                      <a:lnTo>
                        <a:pt x="325520" y="457200"/>
                      </a:lnTo>
                      <a:lnTo>
                        <a:pt x="0" y="457200"/>
                      </a:lnTo>
                      <a:lnTo>
                        <a:pt x="26349" y="372316"/>
                      </a:lnTo>
                      <a:cubicBezTo>
                        <a:pt x="118892" y="153522"/>
                        <a:pt x="335540" y="0"/>
                        <a:pt x="5880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3" name="Group 62"/>
                <p:cNvGrpSpPr/>
                <p:nvPr/>
              </p:nvGrpSpPr>
              <p:grpSpPr>
                <a:xfrm rot="2672978">
                  <a:off x="4591701" y="1916218"/>
                  <a:ext cx="1158240" cy="1158240"/>
                  <a:chOff x="1524000" y="1828800"/>
                  <a:chExt cx="1158240" cy="1158240"/>
                </a:xfrm>
                <a:grpFill/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1524000" y="1828800"/>
                    <a:ext cx="1005840" cy="1005840"/>
                    <a:chOff x="1524000" y="1828800"/>
                    <a:chExt cx="1005840" cy="1005840"/>
                  </a:xfrm>
                  <a:grpFill/>
                </p:grpSpPr>
                <p:sp>
                  <p:nvSpPr>
                    <p:cNvPr id="68" name="Rounded Rectangle 67"/>
                    <p:cNvSpPr/>
                    <p:nvPr/>
                  </p:nvSpPr>
                  <p:spPr>
                    <a:xfrm>
                      <a:off x="1524000" y="1828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Rounded Rectangle 68"/>
                    <p:cNvSpPr/>
                    <p:nvPr/>
                  </p:nvSpPr>
                  <p:spPr>
                    <a:xfrm>
                      <a:off x="1676400" y="1981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Rounded Rectangle 69"/>
                    <p:cNvSpPr/>
                    <p:nvPr/>
                  </p:nvSpPr>
                  <p:spPr>
                    <a:xfrm>
                      <a:off x="1828800" y="21336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Rounded Rectangle 70"/>
                    <p:cNvSpPr/>
                    <p:nvPr/>
                  </p:nvSpPr>
                  <p:spPr>
                    <a:xfrm>
                      <a:off x="1981200" y="22860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Rounded Rectangle 71"/>
                    <p:cNvSpPr/>
                    <p:nvPr/>
                  </p:nvSpPr>
                  <p:spPr>
                    <a:xfrm>
                      <a:off x="2133600" y="24384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ounded Rectangle 72"/>
                    <p:cNvSpPr/>
                    <p:nvPr/>
                  </p:nvSpPr>
                  <p:spPr>
                    <a:xfrm>
                      <a:off x="2286000" y="25908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Rounded Rectangle 73"/>
                    <p:cNvSpPr/>
                    <p:nvPr/>
                  </p:nvSpPr>
                  <p:spPr>
                    <a:xfrm>
                      <a:off x="2438400" y="2743200"/>
                      <a:ext cx="91440" cy="91440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7" name="Rounded Rectangle 66"/>
                  <p:cNvSpPr/>
                  <p:nvPr/>
                </p:nvSpPr>
                <p:spPr>
                  <a:xfrm>
                    <a:off x="2590800" y="2895600"/>
                    <a:ext cx="91440" cy="91440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4" name="Rounded Rectangle 63"/>
                <p:cNvSpPr/>
                <p:nvPr/>
              </p:nvSpPr>
              <p:spPr>
                <a:xfrm rot="3059867">
                  <a:off x="4364792" y="3767195"/>
                  <a:ext cx="1600200" cy="144780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Rounded Rectangle 80"/>
              <p:cNvSpPr/>
              <p:nvPr/>
            </p:nvSpPr>
            <p:spPr>
              <a:xfrm>
                <a:off x="8102342" y="3574434"/>
                <a:ext cx="91440" cy="914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 rot="20131982">
              <a:off x="7513080" y="4240664"/>
              <a:ext cx="1290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076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98507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045E-16 -3.7037E-7 L -0.97917 0.00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5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61111E-6 -3.7037E-7 L -0.9873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7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8.33333E-7 -3.7037E-7 L -0.9974 0.0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3.33333E-6 -3.7037E-7 L -0.97916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5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b2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083844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eb2-9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"/>
            <a:ext cx="4477139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86169" y="5257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গানে মুগ্ধ পাতা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মুগ্ধ স্বর্ণলতা 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2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4343400" cy="4572000"/>
          </a:xfrm>
          <a:prstGeom prst="rect">
            <a:avLst/>
          </a:prstGeom>
        </p:spPr>
      </p:pic>
      <p:pic>
        <p:nvPicPr>
          <p:cNvPr id="4" name="Picture 3" descr="feb2-10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381000"/>
            <a:ext cx="4056888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5181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ছন্দ-সুরে ফুলের সাথে </a:t>
            </a:r>
          </a:p>
          <a:p>
            <a:pPr algn="ctr"/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প্রজাপতির কথা। 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2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3364"/>
            <a:ext cx="4495800" cy="426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eb2-11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41036"/>
            <a:ext cx="4169923" cy="429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9001" y="4953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ফুল পাখি নই </a:t>
            </a:r>
          </a:p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নইকো পাহাড়, </a:t>
            </a:r>
            <a:endParaRPr lang="en-GB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2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71500"/>
            <a:ext cx="4299045" cy="4343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feb2-12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1500"/>
            <a:ext cx="4247232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0" y="533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ঝরনা সাগর নই </a:t>
            </a:r>
            <a:endParaRPr lang="en-GB" sz="36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68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2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52" y="685800"/>
            <a:ext cx="4396948" cy="441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feb2-13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45" y="685800"/>
            <a:ext cx="4334255" cy="44195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828800" y="5257800"/>
            <a:ext cx="593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মায়ের মুখের মধূর ভাষা</a:t>
            </a:r>
          </a:p>
          <a:p>
            <a:pPr algn="ctr"/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মনের কথা কই।  </a:t>
            </a:r>
            <a:endParaRPr lang="en-GB" sz="3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2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4114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51816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 আমার মায়ের ভাষা </a:t>
            </a:r>
          </a:p>
          <a:p>
            <a:pPr algn="ctr"/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শহিদ ছেলের দান, </a:t>
            </a:r>
            <a:endParaRPr lang="en-GB" sz="3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85800"/>
            <a:ext cx="44196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b2-15,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728450"/>
            <a:ext cx="4440382" cy="4267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78006" y="5181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আমার ভাইয়ে রক্তে লেখা </a:t>
            </a:r>
          </a:p>
          <a:p>
            <a:pPr algn="ctr"/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ফেব্রুয়ারির গান। </a:t>
            </a:r>
            <a:endParaRPr lang="en-GB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8449"/>
            <a:ext cx="4114800" cy="42671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09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81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সরব পাঠ </a:t>
            </a:r>
            <a:endParaRPr lang="en-GB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eb2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924800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89" y="1899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86800" cy="6400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2194560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933700" y="73631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828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আজকের পাঠ থেকে যুক্তবর্ণ সহযোগে তৈরি শব্দগুলো খুজে বের কর এবং যুক্তবর্ণগুলো ভেঙ্গে লেখ।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155603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96897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218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056831" y="3257490"/>
            <a:ext cx="8763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056831" y="4070865"/>
            <a:ext cx="8763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056831" y="4750087"/>
            <a:ext cx="8763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056831" y="5523755"/>
            <a:ext cx="8763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96335" y="318638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6335" y="407086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6702" y="4749616"/>
            <a:ext cx="5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6703" y="5450937"/>
            <a:ext cx="661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399" y="3190782"/>
            <a:ext cx="69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5966" y="3180993"/>
            <a:ext cx="67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6724" y="4072001"/>
            <a:ext cx="67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2793" y="4749614"/>
            <a:ext cx="67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6724" y="5421868"/>
            <a:ext cx="67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9266" y="3212732"/>
            <a:ext cx="124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93106" y="4060321"/>
            <a:ext cx="124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8982" y="4712709"/>
            <a:ext cx="124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18982" y="5427308"/>
            <a:ext cx="124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5399" y="4111198"/>
            <a:ext cx="69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3026" y="4749571"/>
            <a:ext cx="69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3491" y="5456924"/>
            <a:ext cx="59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5617" y="3205558"/>
            <a:ext cx="1073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62135" y="4111198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88682" y="4782352"/>
            <a:ext cx="42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62135" y="5454339"/>
            <a:ext cx="480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8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8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8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8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8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8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8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8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8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8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800"/>
                            </p:stCondLst>
                            <p:childTnLst>
                              <p:par>
                                <p:cTn id="10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8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8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8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68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8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8800"/>
                            </p:stCondLst>
                            <p:childTnLst>
                              <p:par>
                                <p:cTn id="1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8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800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18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28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38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4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33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বাংলা বইয়ের ৩১ পৃষ্ঠা খোল- 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eb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502920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4800" y="228600"/>
                <a:ext cx="8534400" cy="6400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57200"/>
              <a:ext cx="7924800" cy="59436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895600" y="1905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200" b="1" u="sng" dirty="0"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18375"/>
            <a:ext cx="3124200" cy="308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953000" y="2718375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আলমগীর ভূঞা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বালুয়াকান্দি-১ সপ্রাবি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রায়পুরা-নরসিংদী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 ০১৭৩৮৩৮৩১৩১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67" y="304800"/>
            <a:ext cx="8526066" cy="632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228600"/>
              <a:ext cx="8534400" cy="6400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29718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/>
          <p:nvPr/>
        </p:nvSpPr>
        <p:spPr>
          <a:xfrm>
            <a:off x="3771331" y="70553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00" y="1828799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তোমার সহপাঠীর সাথে আলোচনা করে নিচের শব্দগুলো দিয়ে বাক্য লিখ।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3000" y="3200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19200" y="4038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04900" y="479018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ছন্দ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5969" y="551444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686050" y="3264187"/>
            <a:ext cx="108528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686050" y="4102387"/>
            <a:ext cx="108528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2686050" y="4834243"/>
            <a:ext cx="108528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2686050" y="5514440"/>
            <a:ext cx="108528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973701" y="3223656"/>
            <a:ext cx="42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গান শোনে আমরা মুগ্ধ হলাম।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02121" y="4122786"/>
            <a:ext cx="424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গানে মুগ্ধ পাতা, মুগ্ধ স্বর্ণলতা।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2021" y="4802108"/>
            <a:ext cx="466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ছন্দ - সুরে ফুলের সাথে, প্রজাপতির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কথা।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73701" y="5481430"/>
            <a:ext cx="477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ভাইয়ে রক্তে লেখা, ফেব্রুয়ারির গান।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3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6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9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2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7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7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1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1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04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57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GB" sz="40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1676400"/>
            <a:ext cx="2362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200400" y="1676400"/>
            <a:ext cx="2819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324600" y="1600200"/>
            <a:ext cx="2438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bn-BD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905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828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685800" y="3352800"/>
            <a:ext cx="7924800" cy="2057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38200" y="3962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কবিতাংশটুকু দলে আবৃত্তি কর </a:t>
            </a:r>
            <a:endParaRPr lang="en-GB" sz="3600" b="1" dirty="0">
              <a:solidFill>
                <a:schemeClr val="accent5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1793"/>
            <a:ext cx="3124200" cy="144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1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6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6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1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28600" y="228600"/>
                  <a:ext cx="8686800" cy="6400800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601" y="533400"/>
                <a:ext cx="3429000" cy="15335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295525"/>
              <a:ext cx="7772399" cy="410527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352799" y="1143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99" y="308527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ফেব্রুয়ারির গান কবিতাটি কে লিখেছেন?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984405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প্রজাপতি</a:t>
            </a:r>
            <a:r>
              <a:rPr lang="as-IN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ফুলের সাথে কীভাবে কথা বলে?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80569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আমরা কোন ভাষাতে আমাদের মনের কথা বলি?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762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352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52400" y="152400"/>
                <a:ext cx="8839200" cy="6553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057400"/>
              <a:ext cx="7620000" cy="4114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550" y="296526"/>
              <a:ext cx="2628900" cy="14811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3695700" y="97744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3612922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দূর্বল শিক্ষার্থীদের খুঁজে বের করে কবিতাংশটুকু পুনরায় আবৃত্তি করতে সহযোগিতা করব। 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785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1000" y="381000"/>
                <a:ext cx="8305800" cy="6096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685800"/>
              <a:ext cx="7543800" cy="5486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168" y="2619375"/>
              <a:ext cx="1871663" cy="1619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650953" y="1828800"/>
            <a:ext cx="187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8084" y="43828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8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28600" y="228600"/>
                <a:ext cx="8686800" cy="6400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457200"/>
              <a:ext cx="8077200" cy="59436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378485" y="1797386"/>
              <a:ext cx="2766649" cy="3263227"/>
              <a:chOff x="1378485" y="1797386"/>
              <a:chExt cx="2766649" cy="326322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20909">
                <a:off x="1378485" y="1797386"/>
                <a:ext cx="2766649" cy="326322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800" y="1828800"/>
                <a:ext cx="1066800" cy="457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4942608" y="153641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b="1" u="sng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7475" y="2080886"/>
            <a:ext cx="335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৭ (পাঠ-২)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ফেব্রুয়ারির গান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গাছের গানে…..ফেব্রুয়ারির গান।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11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048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6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২.১.২। কবিতা শুনে মূলভাব বুঝতে পারবে। </a:t>
            </a:r>
          </a:p>
          <a:p>
            <a:pPr algn="ctr"/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১.১.১। যুক্তবর্ণ সহযোগে তৈরি শব্দ স্পষ্ট ও শুদ্ধভাবে বলতে পারবে। </a:t>
            </a:r>
          </a:p>
          <a:p>
            <a:pPr algn="ctr"/>
            <a:r>
              <a:rPr lang="bn-BD" sz="32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২.২.২। পাঠ্য বইয়ের কবিতা সাবলীলভাবে আবৃত্তি করতে পারবে। </a:t>
            </a:r>
          </a:p>
          <a:p>
            <a:pPr algn="ctr"/>
            <a:r>
              <a:rPr lang="bn-BD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১.৫.১। পাঠে ব্যবহ্রত শব্দ দিয়ে নতুন নতুন বাক্য লিখতে পারবে। 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২.৩.১। পাঠ সংশ্লিষ্ট প্রশ্নের উত্তর লিখতে পারবে। </a:t>
            </a:r>
            <a:endParaRPr lang="en-GB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6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5.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88886"/>
            <a:ext cx="8458199" cy="2742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feb-5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030361"/>
            <a:ext cx="8458200" cy="2582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381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ছবি দেখি 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6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88000">
              <a:schemeClr val="accent3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305800" cy="4419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1905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ছবিতে তোমরা কি দেখতে পেলে?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987934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শহীদ মিনার সম্পর্কে তোমাদের কিছু জানা আছে?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7900" y="3836313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আজকের পাঠের বিষয় কি হতে পারে, তা কি তোমরা বলতে পারো?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8" y="304800"/>
            <a:ext cx="8583224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b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5" y="304800"/>
            <a:ext cx="8621329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28600" y="228600"/>
                <a:ext cx="8686800" cy="6400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1" y="381000"/>
              <a:ext cx="4495800" cy="1752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048001" y="96491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3152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332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Microsoft account</cp:lastModifiedBy>
  <cp:revision>89</cp:revision>
  <dcterms:created xsi:type="dcterms:W3CDTF">2006-08-16T00:00:00Z</dcterms:created>
  <dcterms:modified xsi:type="dcterms:W3CDTF">2021-04-06T04:18:47Z</dcterms:modified>
</cp:coreProperties>
</file>