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9" r:id="rId2"/>
    <p:sldId id="273" r:id="rId3"/>
    <p:sldId id="274" r:id="rId4"/>
    <p:sldId id="256" r:id="rId5"/>
    <p:sldId id="275" r:id="rId6"/>
    <p:sldId id="257" r:id="rId7"/>
    <p:sldId id="278" r:id="rId8"/>
    <p:sldId id="287" r:id="rId9"/>
    <p:sldId id="282" r:id="rId10"/>
    <p:sldId id="280" r:id="rId11"/>
    <p:sldId id="288" r:id="rId12"/>
    <p:sldId id="289" r:id="rId13"/>
    <p:sldId id="276" r:id="rId14"/>
    <p:sldId id="283" r:id="rId15"/>
    <p:sldId id="284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6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4AA15D-C146-42C8-84CA-CD1466C31F2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5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3828" y="1768148"/>
            <a:ext cx="3456292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968" y="1126963"/>
            <a:ext cx="749845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90" y="152994"/>
            <a:ext cx="309736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967" y="1920297"/>
            <a:ext cx="749845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বিদ্বান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967" y="3329184"/>
            <a:ext cx="8284667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আস-সরহিন্দ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969" y="1126963"/>
            <a:ext cx="88059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90" y="152994"/>
            <a:ext cx="390067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967" y="1920297"/>
            <a:ext cx="81308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কুয়াত-উল-ইসলাম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967" y="2713631"/>
            <a:ext cx="90708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আড়াই-দিনকা-ঝোপড়া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67" y="3506965"/>
            <a:ext cx="1054075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বিজয়গাঁথা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বিশ্বদরবারে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1192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967" y="4915852"/>
            <a:ext cx="1054075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760" y="5568179"/>
            <a:ext cx="208041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911" y="64686"/>
            <a:ext cx="393485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কুয়াত-উল-ইসলাম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669" y="5568179"/>
            <a:ext cx="44352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3360855" cy="5460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12" y="-8546"/>
            <a:ext cx="4495088" cy="5469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4" y="807461"/>
            <a:ext cx="4055685" cy="5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7992" y="1751057"/>
            <a:ext cx="3781031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809" y="358092"/>
            <a:ext cx="5165451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5954" y="2674833"/>
            <a:ext cx="6588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4508" y="1759603"/>
            <a:ext cx="6455866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পুনঃআলোচনা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3013" y="2434815"/>
            <a:ext cx="525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1445" y="2958035"/>
            <a:ext cx="5330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শিল্প-সংস্কৃতিতে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3013" y="1819262"/>
            <a:ext cx="355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3086" y="1019043"/>
            <a:ext cx="21206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0"/>
            <a:ext cx="6653606" cy="6315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/>
        </p:blipFill>
        <p:spPr>
          <a:xfrm>
            <a:off x="0" y="0"/>
            <a:ext cx="12192000" cy="6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669" y="640013"/>
            <a:ext cx="5302593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6" y="2441048"/>
            <a:ext cx="1665948" cy="195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49622" y="2441048"/>
            <a:ext cx="3908131" cy="1959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পাহাড়কাঞ্চনপুর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01793-534755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4577" y="655915"/>
            <a:ext cx="4474100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8967" y="2050990"/>
            <a:ext cx="4136235" cy="3669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সঞ্চয়িতা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10 এপ্রিল’২১</a:t>
            </a:r>
          </a:p>
        </p:txBody>
      </p:sp>
    </p:spTree>
    <p:extLst>
      <p:ext uri="{BB962C8B-B14F-4D97-AF65-F5344CB8AC3E}">
        <p14:creationId xmlns:p14="http://schemas.microsoft.com/office/powerpoint/2010/main" val="2323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30" y="3425840"/>
            <a:ext cx="106167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363" y="1557791"/>
            <a:ext cx="4896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369" y="1708817"/>
            <a:ext cx="175525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630" y="1831928"/>
            <a:ext cx="3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7949" y="2715722"/>
            <a:ext cx="968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949" y="3420412"/>
            <a:ext cx="690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7328" y="906032"/>
            <a:ext cx="60636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328" y="2949992"/>
            <a:ext cx="100802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হবিবুল্ললাহ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সাহসিকতার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328" y="1651013"/>
            <a:ext cx="99520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ক্ষমতাধর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7328" y="76372"/>
            <a:ext cx="651661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328" y="4248971"/>
            <a:ext cx="100802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7327" y="5542672"/>
            <a:ext cx="82343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ধর্মানুরাগী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সহিষ্ঞুতার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940" y="167491"/>
            <a:ext cx="49432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791" y="1046617"/>
            <a:ext cx="47210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90" y="1824554"/>
            <a:ext cx="70967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90" y="2577750"/>
            <a:ext cx="1079757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শাসনকাঠামোর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90" y="4438941"/>
            <a:ext cx="1079757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প্রেরণাদাতা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ভিত্তিপ্রস্তরের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341" y="144448"/>
            <a:ext cx="241749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সেনানায়ক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41" y="985871"/>
            <a:ext cx="52803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41" y="1783602"/>
            <a:ext cx="822863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হবিবুল্লাহ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প্রজ্ঞার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অ্যাখ্যায়িত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340" y="3220552"/>
            <a:ext cx="1039926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নিরলস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বিজয়াভিযানে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41" y="4657502"/>
            <a:ext cx="1154915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সমরপ্রতিভা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3811" y="200963"/>
            <a:ext cx="82846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356" y="944672"/>
            <a:ext cx="90110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শান্তি-শৃঙ্খলা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প্রজাকল্যাণ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789" y="152994"/>
            <a:ext cx="259316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56" y="2201313"/>
            <a:ext cx="713431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356" y="2903956"/>
            <a:ext cx="7320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চৌর্যবৃত্তি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প্রশ্নাতীত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56" y="3606335"/>
            <a:ext cx="78844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শক্তিনির্ভর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356" y="4308714"/>
            <a:ext cx="62949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রাজস্বব্যবস্থায়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56" y="5014605"/>
            <a:ext cx="1020890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সেনাধ্যক্ষ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শাসনভার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1088</TotalTime>
  <Words>557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NikoshBAN</vt:lpstr>
      <vt:lpstr>Retrospect</vt:lpstr>
      <vt:lpstr>PowerPoint Presentation</vt:lpstr>
      <vt:lpstr>শিক্ষক পরিচিতি</vt:lpstr>
      <vt:lpstr>ক্লাস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533</cp:revision>
  <dcterms:created xsi:type="dcterms:W3CDTF">2021-03-17T17:32:59Z</dcterms:created>
  <dcterms:modified xsi:type="dcterms:W3CDTF">2021-04-06T06:26:10Z</dcterms:modified>
</cp:coreProperties>
</file>