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4/20/2019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f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Point Star 3"/>
          <p:cNvSpPr/>
          <p:nvPr/>
        </p:nvSpPr>
        <p:spPr>
          <a:xfrm>
            <a:off x="1219200" y="304800"/>
            <a:ext cx="6248400" cy="5867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sz="10000" dirty="0" err="1" smtClean="0">
                <a:latin typeface="SutonnyMJ" pitchFamily="2" charset="0"/>
                <a:cs typeface="SutonnyMJ" pitchFamily="2" charset="0"/>
              </a:rPr>
              <a:t>vMZg</a:t>
            </a:r>
            <a:endParaRPr lang="en-US" sz="10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410200"/>
            <a:ext cx="2895600" cy="1149927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latin typeface="SutonnyMJ" pitchFamily="2" charset="0"/>
              </a:rPr>
              <a:t>A+B= G/ </a:t>
            </a:r>
            <a:r>
              <a:rPr lang="en-US" dirty="0" err="1" smtClean="0">
                <a:latin typeface="SutonnyMJ" pitchFamily="2" charset="0"/>
              </a:rPr>
              <a:t>Av+B</a:t>
            </a:r>
            <a:r>
              <a:rPr lang="en-US" dirty="0" smtClean="0">
                <a:latin typeface="SutonnyMJ" pitchFamily="2" charset="0"/>
              </a:rPr>
              <a:t>=G</a:t>
            </a:r>
          </a:p>
          <a:p>
            <a:pPr algn="l"/>
            <a:r>
              <a:rPr lang="en-US" dirty="0" smtClean="0">
                <a:latin typeface="SutonnyMJ" pitchFamily="2" charset="0"/>
              </a:rPr>
              <a:t>A+C=G/ </a:t>
            </a:r>
            <a:r>
              <a:rPr lang="en-US" dirty="0" err="1" smtClean="0">
                <a:latin typeface="SutonnyMJ" pitchFamily="2" charset="0"/>
              </a:rPr>
              <a:t>Av+C</a:t>
            </a:r>
            <a:r>
              <a:rPr lang="en-US" dirty="0" smtClean="0">
                <a:latin typeface="SutonnyMJ" pitchFamily="2" charset="0"/>
              </a:rPr>
              <a:t>=G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5800" y="3733800"/>
            <a:ext cx="42659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kªe‡bw</a:t>
            </a:r>
            <a:r>
              <a:rPr lang="en-US" sz="4000" dirty="0">
                <a:latin typeface="SutonnyMJ" pitchFamily="2" charset="0"/>
              </a:rPr>
              <a:t>›`ªq= </a:t>
            </a:r>
            <a:r>
              <a:rPr lang="en-US" sz="4000" dirty="0" err="1">
                <a:latin typeface="SutonnyMJ" pitchFamily="2" charset="0"/>
              </a:rPr>
              <a:t>kÖeY</a:t>
            </a:r>
            <a:r>
              <a:rPr lang="en-US" sz="4000" dirty="0">
                <a:latin typeface="SutonnyMJ" pitchFamily="2" charset="0"/>
              </a:rPr>
              <a:t>+ </a:t>
            </a:r>
            <a:r>
              <a:rPr lang="en-US" sz="4000" dirty="0" err="1">
                <a:latin typeface="SutonnyMJ" pitchFamily="2" charset="0"/>
              </a:rPr>
              <a:t>Bw</a:t>
            </a:r>
            <a:r>
              <a:rPr lang="en-US" sz="4000" dirty="0">
                <a:latin typeface="SutonnyMJ" pitchFamily="2" charset="0"/>
              </a:rPr>
              <a:t>›`ªq 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8990013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05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93642" y="304800"/>
            <a:ext cx="36503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m~h</a:t>
            </a:r>
            <a:r>
              <a:rPr lang="en-US" sz="4000" dirty="0">
                <a:latin typeface="SutonnyMJ" pitchFamily="2" charset="0"/>
              </a:rPr>
              <a:t>©+ </a:t>
            </a:r>
            <a:r>
              <a:rPr lang="en-US" sz="4000" dirty="0" err="1" smtClean="0">
                <a:latin typeface="SutonnyMJ" pitchFamily="2" charset="0"/>
              </a:rPr>
              <a:t>D`q</a:t>
            </a:r>
            <a:r>
              <a:rPr lang="en-US" sz="4000" dirty="0">
                <a:latin typeface="SutonnyMJ" pitchFamily="2" charset="0"/>
              </a:rPr>
              <a:t>= m~‡</a:t>
            </a:r>
            <a:r>
              <a:rPr lang="en-US" sz="4000" dirty="0" err="1">
                <a:latin typeface="SutonnyMJ" pitchFamily="2" charset="0"/>
              </a:rPr>
              <a:t>hv</a:t>
            </a:r>
            <a:r>
              <a:rPr lang="en-US" sz="4000" dirty="0">
                <a:latin typeface="SutonnyMJ" pitchFamily="2" charset="0"/>
              </a:rPr>
              <a:t>©`q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306674" y="3657600"/>
            <a:ext cx="19992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SutonnyMJ" pitchFamily="2" charset="0"/>
              </a:rPr>
              <a:t>A+D = I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212671" y="45720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Av‡iv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D`vniY</a:t>
            </a:r>
            <a:r>
              <a:rPr lang="en-US" sz="4000" dirty="0">
                <a:latin typeface="SutonnyMJ" pitchFamily="2" charset="0"/>
              </a:rPr>
              <a:t> </a:t>
            </a:r>
          </a:p>
          <a:p>
            <a:r>
              <a:rPr lang="en-US" sz="4000" dirty="0">
                <a:latin typeface="SutonnyMJ" pitchFamily="2" charset="0"/>
              </a:rPr>
              <a:t>ci+ </a:t>
            </a:r>
            <a:r>
              <a:rPr lang="en-US" sz="4000" dirty="0" err="1">
                <a:latin typeface="SutonnyMJ" pitchFamily="2" charset="0"/>
              </a:rPr>
              <a:t>DcKvi</a:t>
            </a:r>
            <a:r>
              <a:rPr lang="en-US" sz="4000" dirty="0">
                <a:latin typeface="SutonnyMJ" pitchFamily="2" charset="0"/>
              </a:rPr>
              <a:t> = </a:t>
            </a:r>
            <a:r>
              <a:rPr lang="en-US" sz="4000" dirty="0" err="1">
                <a:latin typeface="SutonnyMJ" pitchFamily="2" charset="0"/>
              </a:rPr>
              <a:t>c‡ivcKvi</a:t>
            </a:r>
            <a:r>
              <a:rPr lang="en-US" sz="4000" dirty="0">
                <a:latin typeface="SutonnyMJ" pitchFamily="2" charset="0"/>
              </a:rPr>
              <a:t> </a:t>
            </a:r>
          </a:p>
          <a:p>
            <a:r>
              <a:rPr lang="en-US" sz="4000" dirty="0" err="1">
                <a:latin typeface="SutonnyMJ" pitchFamily="2" charset="0"/>
              </a:rPr>
              <a:t>cÖ‡kœvËi</a:t>
            </a:r>
            <a:r>
              <a:rPr lang="en-US" sz="4000" dirty="0">
                <a:latin typeface="SutonnyMJ" pitchFamily="2" charset="0"/>
              </a:rPr>
              <a:t> = </a:t>
            </a:r>
            <a:r>
              <a:rPr lang="en-US" sz="4000" dirty="0" err="1">
                <a:latin typeface="SutonnyMJ" pitchFamily="2" charset="0"/>
              </a:rPr>
              <a:t>cÖkœ</a:t>
            </a:r>
            <a:r>
              <a:rPr lang="en-US" sz="4000" dirty="0">
                <a:latin typeface="SutonnyMJ" pitchFamily="2" charset="0"/>
              </a:rPr>
              <a:t> + </a:t>
            </a:r>
            <a:r>
              <a:rPr lang="en-US" sz="4000" dirty="0" err="1">
                <a:latin typeface="SutonnyMJ" pitchFamily="2" charset="0"/>
              </a:rPr>
              <a:t>DËi</a:t>
            </a:r>
            <a:endParaRPr lang="en-US" sz="4000" dirty="0">
              <a:latin typeface="SutonnyMJ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012" y="988561"/>
            <a:ext cx="5767388" cy="324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1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7239000" cy="2822575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latin typeface="SutonnyMJ" pitchFamily="2" charset="0"/>
              </a:rPr>
              <a:t>Av‡iv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wKQz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wbqg</a:t>
            </a:r>
            <a:r>
              <a:rPr lang="en-US" dirty="0" smtClean="0">
                <a:latin typeface="SutonnyMJ" pitchFamily="2" charset="0"/>
              </a:rPr>
              <a:t> </a:t>
            </a:r>
            <a:br>
              <a:rPr lang="en-US" dirty="0" smtClean="0">
                <a:latin typeface="SutonnyMJ" pitchFamily="2" charset="0"/>
              </a:rPr>
            </a:br>
            <a:r>
              <a:rPr lang="en-US" dirty="0" smtClean="0">
                <a:latin typeface="SutonnyMJ" pitchFamily="2" charset="0"/>
              </a:rPr>
              <a:t>Av + D = I (h‡_</a:t>
            </a:r>
            <a:r>
              <a:rPr lang="en-US" dirty="0" err="1" smtClean="0">
                <a:latin typeface="SutonnyMJ" pitchFamily="2" charset="0"/>
              </a:rPr>
              <a:t>vwPZ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</a:rPr>
              <a:t>g‡nvrme</a:t>
            </a:r>
            <a:r>
              <a:rPr lang="en-US" dirty="0" smtClean="0">
                <a:latin typeface="SutonnyMJ" pitchFamily="2" charset="0"/>
              </a:rPr>
              <a:t>) </a:t>
            </a:r>
            <a:br>
              <a:rPr lang="en-US" dirty="0" smtClean="0">
                <a:latin typeface="SutonnyMJ" pitchFamily="2" charset="0"/>
              </a:rPr>
            </a:br>
            <a:r>
              <a:rPr lang="en-US" dirty="0" smtClean="0">
                <a:latin typeface="SutonnyMJ" pitchFamily="2" charset="0"/>
              </a:rPr>
              <a:t>A + E = I (M„‡</a:t>
            </a:r>
            <a:r>
              <a:rPr lang="en-US" dirty="0" err="1" smtClean="0">
                <a:latin typeface="SutonnyMJ" pitchFamily="2" charset="0"/>
              </a:rPr>
              <a:t>nva</a:t>
            </a:r>
            <a:r>
              <a:rPr lang="en-US" dirty="0" smtClean="0">
                <a:latin typeface="SutonnyMJ" pitchFamily="2" charset="0"/>
              </a:rPr>
              <a:t>©)</a:t>
            </a:r>
            <a:br>
              <a:rPr lang="en-US" dirty="0" smtClean="0">
                <a:latin typeface="SutonnyMJ" pitchFamily="2" charset="0"/>
              </a:rPr>
            </a:br>
            <a:r>
              <a:rPr lang="en-US" dirty="0" smtClean="0">
                <a:latin typeface="SutonnyMJ" pitchFamily="2" charset="0"/>
              </a:rPr>
              <a:t>Av + E = I (M‡½vwg)</a:t>
            </a:r>
            <a:endParaRPr lang="en-US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42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0"/>
            <a:ext cx="77724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14600"/>
            <a:ext cx="7772400" cy="1470025"/>
          </a:xfrm>
          <a:noFill/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8800" dirty="0" err="1" smtClean="0">
                <a:latin typeface="SutonnyMJ" pitchFamily="2" charset="0"/>
              </a:rPr>
              <a:t>ab¨ev</a:t>
            </a:r>
            <a:r>
              <a:rPr lang="en-US" sz="8800" dirty="0" smtClean="0">
                <a:latin typeface="SutonnyMJ" pitchFamily="2" charset="0"/>
              </a:rPr>
              <a:t>`</a:t>
            </a:r>
            <a:endParaRPr lang="en-US" sz="88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81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95400" y="457200"/>
            <a:ext cx="38100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2362200"/>
            <a:ext cx="6096000" cy="3200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gvQv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: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gvnmbv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LvZzb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wgbv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wkÿK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ewÎk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nvRvix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D”P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we`¨vjq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685800"/>
            <a:ext cx="3200400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066800" y="457200"/>
            <a:ext cx="7086600" cy="548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cvV`vb</a:t>
            </a:r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mwÜ</a:t>
            </a:r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: 9g I 10g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9000" y="533400"/>
            <a:ext cx="18485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2286000" y="2246055"/>
            <a:ext cx="4343400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514350" indent="-514350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1.mwÜ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514350" indent="-514350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2.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mwÜi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cÖKvi‡f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` </a:t>
            </a:r>
          </a:p>
          <a:p>
            <a:pPr marL="514350" indent="-514350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3. ¯^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imwÜ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qi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wbqg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514350" indent="-514350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4.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e¨ÄbmwÜ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qi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wbqg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3276600" y="1066800"/>
            <a:ext cx="20574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191000" y="1143000"/>
            <a:ext cx="3048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à¦¶à¦¾à¦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Image result for à¦¶à¦¾à¦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Image result for à¦¶à¦¾à¦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à¦¶à¦¾à¦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4800"/>
            <a:ext cx="2857500" cy="1828800"/>
          </a:xfrm>
          <a:prstGeom prst="rect">
            <a:avLst/>
          </a:prstGeom>
        </p:spPr>
      </p:pic>
      <p:pic>
        <p:nvPicPr>
          <p:cNvPr id="12" name="Picture 11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381000"/>
            <a:ext cx="2876550" cy="1895475"/>
          </a:xfrm>
          <a:prstGeom prst="rect">
            <a:avLst/>
          </a:prstGeom>
        </p:spPr>
      </p:pic>
      <p:pic>
        <p:nvPicPr>
          <p:cNvPr id="13" name="Picture 12" descr="download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3048000"/>
            <a:ext cx="3217682" cy="23622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524000" y="2209800"/>
            <a:ext cx="8418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&amp;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81800" y="2286000"/>
            <a:ext cx="8771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অন্ন</a:t>
            </a:r>
            <a:endParaRPr lang="en-US" sz="4000" dirty="0"/>
          </a:p>
        </p:txBody>
      </p:sp>
      <p:sp>
        <p:nvSpPr>
          <p:cNvPr id="16" name="Rectangle 15"/>
          <p:cNvSpPr/>
          <p:nvPr/>
        </p:nvSpPr>
        <p:spPr>
          <a:xfrm>
            <a:off x="3886200" y="3810000"/>
            <a:ext cx="17219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=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kvKvbœ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/>
          </a:p>
        </p:txBody>
      </p:sp>
      <p:sp>
        <p:nvSpPr>
          <p:cNvPr id="2" name="Plus 1"/>
          <p:cNvSpPr/>
          <p:nvPr/>
        </p:nvSpPr>
        <p:spPr>
          <a:xfrm>
            <a:off x="4038600" y="0"/>
            <a:ext cx="1295400" cy="2438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57200"/>
            <a:ext cx="3009900" cy="182880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7450" y="228600"/>
            <a:ext cx="2114550" cy="21621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57400" y="2438400"/>
            <a:ext cx="7136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iwe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6791430" y="2362200"/>
            <a:ext cx="828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B›`ª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6186824" y="5921514"/>
            <a:ext cx="17379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=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রবীন্দ্র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1" name="Picture 10" descr="download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2971800"/>
            <a:ext cx="2819400" cy="2819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9600" y="41910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utonnyMJ" pitchFamily="2" charset="0"/>
                <a:cs typeface="ShaldaOMJ" panose="01010600010101010101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haldaOMJ" panose="01010600010101010101" pitchFamily="2" charset="0"/>
              </a:rPr>
              <a:t>kã</a:t>
            </a:r>
            <a:r>
              <a:rPr lang="en-US" sz="4000" dirty="0" smtClean="0">
                <a:latin typeface="SutonnyMJ" pitchFamily="2" charset="0"/>
                <a:cs typeface="ShaldaOMJ" panose="01010600010101010101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  <a:cs typeface="ShaldaOMJ" panose="01010600010101010101" pitchFamily="2" charset="0"/>
              </a:rPr>
              <a:t>ywU‡Z</a:t>
            </a:r>
            <a:r>
              <a:rPr lang="en-US" sz="4000" dirty="0" smtClean="0">
                <a:latin typeface="SutonnyMJ" pitchFamily="2" charset="0"/>
                <a:cs typeface="ShaldaOMJ" panose="01010600010101010101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haldaOMJ" panose="01010600010101010101" pitchFamily="2" charset="0"/>
              </a:rPr>
              <a:t>cÖvwšÍK</a:t>
            </a:r>
            <a:r>
              <a:rPr lang="en-US" sz="4000" dirty="0" smtClean="0">
                <a:latin typeface="SutonnyMJ" pitchFamily="2" charset="0"/>
                <a:cs typeface="ShaldaOMJ" panose="01010600010101010101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haldaOMJ" panose="01010600010101010101" pitchFamily="2" charset="0"/>
              </a:rPr>
              <a:t>aŸwbi</a:t>
            </a:r>
            <a:r>
              <a:rPr lang="en-US" sz="4000" dirty="0" smtClean="0">
                <a:latin typeface="SutonnyMJ" pitchFamily="2" charset="0"/>
                <a:cs typeface="ShaldaOMJ" panose="01010600010101010101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haldaOMJ" panose="01010600010101010101" pitchFamily="2" charset="0"/>
              </a:rPr>
              <a:t>wgjb</a:t>
            </a:r>
            <a:r>
              <a:rPr lang="en-US" sz="4000" dirty="0" smtClean="0">
                <a:latin typeface="SutonnyMJ" pitchFamily="2" charset="0"/>
                <a:cs typeface="ShaldaOMJ" panose="01010600010101010101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haldaOMJ" panose="01010600010101010101" pitchFamily="2" charset="0"/>
              </a:rPr>
              <a:t>n‡q‡Q</a:t>
            </a:r>
            <a:r>
              <a:rPr lang="en-US" sz="4000" dirty="0" smtClean="0">
                <a:latin typeface="SutonnyMJ" pitchFamily="2" charset="0"/>
                <a:cs typeface="ShaldaOMJ" panose="01010600010101010101" pitchFamily="2" charset="0"/>
              </a:rPr>
              <a:t>|</a:t>
            </a:r>
            <a:r>
              <a:rPr lang="en-US" dirty="0" smtClean="0">
                <a:latin typeface="SutonnyMJ" pitchFamily="2" charset="0"/>
                <a:cs typeface="ShaldaOMJ" panose="01010600010101010101" pitchFamily="2" charset="0"/>
              </a:rPr>
              <a:t> </a:t>
            </a:r>
            <a:endParaRPr lang="en-US" dirty="0">
              <a:latin typeface="SutonnyMJ" pitchFamily="2" charset="0"/>
              <a:cs typeface="ShaldaOMJ" panose="01010600010101010101" pitchFamily="2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4648200" y="381000"/>
            <a:ext cx="1233824" cy="1981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5200" y="381000"/>
            <a:ext cx="8034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mwÜ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2438400" y="941457"/>
            <a:ext cx="2971800" cy="125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2874818" y="1028700"/>
            <a:ext cx="249382" cy="1257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689625" y="990600"/>
            <a:ext cx="207957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111702" y="2225814"/>
            <a:ext cx="15135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¯^</a:t>
            </a:r>
            <a:r>
              <a:rPr lang="en-US" sz="4000" dirty="0" err="1" smtClean="0">
                <a:latin typeface="SutonnyMJ" pitchFamily="2" charset="0"/>
              </a:rPr>
              <a:t>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mwÜ</a:t>
            </a:r>
            <a:r>
              <a:rPr lang="en-US" sz="4000" dirty="0" smtClean="0">
                <a:latin typeface="SutonnyMJ" pitchFamily="2" charset="0"/>
              </a:rPr>
              <a:t> </a:t>
            </a:r>
            <a:endParaRPr lang="en-US" sz="4000" dirty="0"/>
          </a:p>
        </p:txBody>
      </p:sp>
      <p:sp>
        <p:nvSpPr>
          <p:cNvPr id="13" name="Rectangle 12"/>
          <p:cNvSpPr/>
          <p:nvPr/>
        </p:nvSpPr>
        <p:spPr>
          <a:xfrm>
            <a:off x="4006953" y="2313057"/>
            <a:ext cx="1781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e¨Äb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mwÜ</a:t>
            </a:r>
            <a:endParaRPr lang="en-US" sz="4000" dirty="0"/>
          </a:p>
        </p:txBody>
      </p:sp>
      <p:sp>
        <p:nvSpPr>
          <p:cNvPr id="14" name="Rectangle 13"/>
          <p:cNvSpPr/>
          <p:nvPr/>
        </p:nvSpPr>
        <p:spPr>
          <a:xfrm>
            <a:off x="3652098" y="2951670"/>
            <a:ext cx="2449404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3906982" y="2989770"/>
            <a:ext cx="180509" cy="1255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5580392" y="3001893"/>
            <a:ext cx="207818" cy="12432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048000" y="4191000"/>
            <a:ext cx="16482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g~j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e¨Äb</a:t>
            </a:r>
            <a:endParaRPr lang="en-US" sz="4000" dirty="0"/>
          </a:p>
        </p:txBody>
      </p:sp>
      <p:sp>
        <p:nvSpPr>
          <p:cNvPr id="18" name="Rectangle 17"/>
          <p:cNvSpPr/>
          <p:nvPr/>
        </p:nvSpPr>
        <p:spPr>
          <a:xfrm>
            <a:off x="5257800" y="4191000"/>
            <a:ext cx="20233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wemM</a:t>
            </a:r>
            <a:r>
              <a:rPr lang="en-US" sz="4000" dirty="0" smtClean="0">
                <a:latin typeface="SutonnyMJ" pitchFamily="2" charset="0"/>
              </a:rPr>
              <a:t>© </a:t>
            </a:r>
            <a:r>
              <a:rPr lang="en-US" sz="4000" dirty="0" err="1" smtClean="0">
                <a:latin typeface="SutonnyMJ" pitchFamily="2" charset="0"/>
              </a:rPr>
              <a:t>e¨Äb</a:t>
            </a:r>
            <a:r>
              <a:rPr lang="en-US" dirty="0" smtClean="0">
                <a:latin typeface="SutonnyMJ" pitchFamily="2" charset="0"/>
              </a:rPr>
              <a:t> </a:t>
            </a:r>
            <a:endParaRPr lang="en-US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04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4876800"/>
            <a:ext cx="41529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latin typeface="SutonnyMJ" pitchFamily="2" charset="0"/>
              </a:rPr>
              <a:t>Av‡iv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D`vniY</a:t>
            </a:r>
            <a:r>
              <a:rPr lang="en-US" dirty="0" smtClean="0">
                <a:latin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</a:rPr>
            </a:b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wnZvwnZ</a:t>
            </a:r>
            <a:r>
              <a:rPr lang="en-US" dirty="0" smtClean="0">
                <a:latin typeface="SutonnyMJ" pitchFamily="2" charset="0"/>
              </a:rPr>
              <a:t>= </a:t>
            </a:r>
            <a:r>
              <a:rPr lang="en-US" dirty="0" err="1" smtClean="0">
                <a:latin typeface="SutonnyMJ" pitchFamily="2" charset="0"/>
              </a:rPr>
              <a:t>wnZ</a:t>
            </a:r>
            <a:r>
              <a:rPr lang="en-US" dirty="0" smtClean="0">
                <a:latin typeface="SutonnyMJ" pitchFamily="2" charset="0"/>
              </a:rPr>
              <a:t> +</a:t>
            </a:r>
            <a:r>
              <a:rPr lang="en-US" dirty="0" err="1" smtClean="0">
                <a:latin typeface="SutonnyMJ" pitchFamily="2" charset="0"/>
              </a:rPr>
              <a:t>AwnZ</a:t>
            </a:r>
            <a:r>
              <a:rPr lang="en-US" dirty="0" smtClean="0">
                <a:latin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</a:rPr>
            </a:b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n¯ÍvšÍi</a:t>
            </a:r>
            <a:r>
              <a:rPr lang="en-US" dirty="0" smtClean="0">
                <a:latin typeface="SutonnyMJ" pitchFamily="2" charset="0"/>
              </a:rPr>
              <a:t>= </a:t>
            </a:r>
            <a:r>
              <a:rPr lang="en-US" dirty="0" err="1" smtClean="0">
                <a:latin typeface="SutonnyMJ" pitchFamily="2" charset="0"/>
              </a:rPr>
              <a:t>n¯Í</a:t>
            </a:r>
            <a:r>
              <a:rPr lang="en-US" dirty="0" smtClean="0">
                <a:latin typeface="SutonnyMJ" pitchFamily="2" charset="0"/>
              </a:rPr>
              <a:t> +</a:t>
            </a:r>
            <a:r>
              <a:rPr lang="en-US" dirty="0" err="1" smtClean="0">
                <a:latin typeface="SutonnyMJ" pitchFamily="2" charset="0"/>
              </a:rPr>
              <a:t>AšÍi</a:t>
            </a:r>
            <a:r>
              <a:rPr lang="en-US" dirty="0" smtClean="0">
                <a:latin typeface="SutonnyMJ" pitchFamily="2" charset="0"/>
              </a:rPr>
              <a:t> 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77777" y="152400"/>
            <a:ext cx="34836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SutonnyMJ" pitchFamily="2" charset="0"/>
              </a:rPr>
              <a:t>¯^</a:t>
            </a:r>
            <a:r>
              <a:rPr lang="en-US" sz="4000" dirty="0" err="1" smtClean="0">
                <a:latin typeface="SutonnyMJ" pitchFamily="2" charset="0"/>
              </a:rPr>
              <a:t>imwÜ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wjL‡bi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wbqg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066800" y="2209800"/>
            <a:ext cx="7409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wng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6324600" y="2209800"/>
            <a:ext cx="9460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APj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6553200" y="5257869"/>
            <a:ext cx="17139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SutonnyMJ" pitchFamily="2" charset="0"/>
              </a:rPr>
              <a:t>=</a:t>
            </a:r>
            <a:r>
              <a:rPr lang="en-US" sz="4000" dirty="0" err="1">
                <a:latin typeface="SutonnyMJ" pitchFamily="2" charset="0"/>
              </a:rPr>
              <a:t>wngvPj</a:t>
            </a:r>
            <a:r>
              <a:rPr lang="en-US" sz="4000" dirty="0">
                <a:latin typeface="SutonnyMJ" pitchFamily="2" charset="0"/>
              </a:rPr>
              <a:t> 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449683" y="3543300"/>
            <a:ext cx="18934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SutonnyMJ" pitchFamily="2" charset="0"/>
              </a:rPr>
              <a:t>A+A =Av</a:t>
            </a:r>
            <a:endParaRPr lang="en-US" sz="4000" dirty="0"/>
          </a:p>
        </p:txBody>
      </p:sp>
      <p:sp>
        <p:nvSpPr>
          <p:cNvPr id="12" name="Plus 11"/>
          <p:cNvSpPr/>
          <p:nvPr/>
        </p:nvSpPr>
        <p:spPr>
          <a:xfrm>
            <a:off x="3619500" y="707886"/>
            <a:ext cx="1257300" cy="165431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1" y="3327261"/>
            <a:ext cx="3017780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436" y="771525"/>
            <a:ext cx="2876550" cy="1590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65697"/>
            <a:ext cx="28765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81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8655" y="533400"/>
            <a:ext cx="27414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Av‡iv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wKQz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wbqg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304800" y="2057400"/>
            <a:ext cx="6553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A+Av</a:t>
            </a:r>
            <a:r>
              <a:rPr lang="en-US" sz="4000" dirty="0">
                <a:latin typeface="SutonnyMJ" pitchFamily="2" charset="0"/>
              </a:rPr>
              <a:t>= Av (</a:t>
            </a:r>
            <a:r>
              <a:rPr lang="en-US" sz="4000" dirty="0" err="1">
                <a:latin typeface="SutonnyMJ" pitchFamily="2" charset="0"/>
              </a:rPr>
              <a:t>wng+Avjq,wmsn</a:t>
            </a:r>
            <a:r>
              <a:rPr lang="en-US" sz="4000" dirty="0">
                <a:latin typeface="SutonnyMJ" pitchFamily="2" charset="0"/>
              </a:rPr>
              <a:t> +</a:t>
            </a:r>
            <a:r>
              <a:rPr lang="en-US" sz="4000" dirty="0" err="1">
                <a:latin typeface="SutonnyMJ" pitchFamily="2" charset="0"/>
              </a:rPr>
              <a:t>Avmj</a:t>
            </a:r>
            <a:r>
              <a:rPr lang="en-US" sz="4000" dirty="0">
                <a:latin typeface="SutonnyMJ" pitchFamily="2" charset="0"/>
              </a:rPr>
              <a:t>)</a:t>
            </a:r>
          </a:p>
          <a:p>
            <a:r>
              <a:rPr lang="en-US" sz="4000" dirty="0" err="1" smtClean="0">
                <a:latin typeface="SutonnyMJ" pitchFamily="2" charset="0"/>
              </a:rPr>
              <a:t>Av+A</a:t>
            </a:r>
            <a:r>
              <a:rPr lang="en-US" sz="4000" dirty="0">
                <a:latin typeface="SutonnyMJ" pitchFamily="2" charset="0"/>
              </a:rPr>
              <a:t>= Av (</a:t>
            </a:r>
            <a:r>
              <a:rPr lang="en-US" sz="4000" dirty="0" err="1">
                <a:latin typeface="SutonnyMJ" pitchFamily="2" charset="0"/>
              </a:rPr>
              <a:t>AvkvZxZ,gnvó</a:t>
            </a:r>
            <a:r>
              <a:rPr lang="en-US" sz="4000" dirty="0">
                <a:latin typeface="SutonnyMJ" pitchFamily="2" charset="0"/>
              </a:rPr>
              <a:t>)</a:t>
            </a:r>
          </a:p>
          <a:p>
            <a:r>
              <a:rPr lang="en-US" sz="4000" dirty="0" err="1" smtClean="0">
                <a:latin typeface="SutonnyMJ" pitchFamily="2" charset="0"/>
              </a:rPr>
              <a:t>Av+Av</a:t>
            </a:r>
            <a:r>
              <a:rPr lang="en-US" sz="4000" dirty="0">
                <a:latin typeface="SutonnyMJ" pitchFamily="2" charset="0"/>
              </a:rPr>
              <a:t>= Av (KvivMvi,we`¨</a:t>
            </a:r>
            <a:r>
              <a:rPr lang="en-US" sz="4000" dirty="0" err="1">
                <a:latin typeface="SutonnyMJ" pitchFamily="2" charset="0"/>
              </a:rPr>
              <a:t>vjq</a:t>
            </a:r>
            <a:r>
              <a:rPr lang="en-US" sz="4000" dirty="0">
                <a:latin typeface="SutonnyMJ" pitchFamily="2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76120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168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ShaldaOMJ</vt:lpstr>
      <vt:lpstr>SutonnyMJ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Av‡iv D`vniY  wnZvwnZ= wnZ +AwnZ  n¯ÍvšÍi= n¯Í +AšÍi </vt:lpstr>
      <vt:lpstr>PowerPoint Presentation</vt:lpstr>
      <vt:lpstr>PowerPoint Presentation</vt:lpstr>
      <vt:lpstr>PowerPoint Presentation</vt:lpstr>
      <vt:lpstr>Av‡iv wKQz wbqg  Av + D = I (h‡_vwPZ, g‡nvrme)  A + E = I (M„‡nva©) Av + E = I (M‡½vwg)</vt:lpstr>
      <vt:lpstr>ab¨ev`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Arena</dc:creator>
  <cp:lastModifiedBy>User</cp:lastModifiedBy>
  <cp:revision>19</cp:revision>
  <dcterms:created xsi:type="dcterms:W3CDTF">2019-03-30T07:45:52Z</dcterms:created>
  <dcterms:modified xsi:type="dcterms:W3CDTF">2019-04-20T09:07:13Z</dcterms:modified>
</cp:coreProperties>
</file>