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9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7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8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80A0-BE51-4510-A46C-32FAF021C444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459A-B4DB-480F-9537-248C4581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4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01" y="1133610"/>
            <a:ext cx="6918008" cy="46036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28731" y="2495005"/>
            <a:ext cx="6348548" cy="1515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স্বাগতম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168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1223" y="1193466"/>
            <a:ext cx="3466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msev</a:t>
            </a:r>
            <a:r>
              <a:rPr lang="en-US" sz="4000" dirty="0">
                <a:latin typeface="SutonnyMJ" pitchFamily="2" charset="0"/>
              </a:rPr>
              <a:t>` = mg&amp; + </a:t>
            </a:r>
            <a:r>
              <a:rPr lang="en-US" sz="4000" dirty="0" err="1">
                <a:latin typeface="SutonnyMJ" pitchFamily="2" charset="0"/>
              </a:rPr>
              <a:t>ev</a:t>
            </a:r>
            <a:r>
              <a:rPr lang="en-US" sz="4000" dirty="0">
                <a:latin typeface="SutonnyMJ" pitchFamily="2" charset="0"/>
              </a:rPr>
              <a:t>`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160194" y="4286682"/>
            <a:ext cx="9812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ÒgÓ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Gi</a:t>
            </a:r>
            <a:r>
              <a:rPr lang="en-US" sz="4000" dirty="0">
                <a:latin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AšÍt</a:t>
            </a:r>
            <a:r>
              <a:rPr lang="en-US" sz="4000" dirty="0">
                <a:latin typeface="SutonnyMJ" pitchFamily="2" charset="0"/>
              </a:rPr>
              <a:t>¯’ </a:t>
            </a:r>
            <a:r>
              <a:rPr lang="en-US" sz="4000" dirty="0" err="1">
                <a:latin typeface="SutonnyMJ" pitchFamily="2" charset="0"/>
              </a:rPr>
              <a:t>aŸwb</a:t>
            </a:r>
            <a:r>
              <a:rPr lang="en-US" sz="4000" dirty="0">
                <a:latin typeface="SutonnyMJ" pitchFamily="2" charset="0"/>
              </a:rPr>
              <a:t> (h, </a:t>
            </a:r>
            <a:r>
              <a:rPr lang="en-US" sz="4000" dirty="0" err="1">
                <a:latin typeface="SutonnyMJ" pitchFamily="2" charset="0"/>
              </a:rPr>
              <a:t>i</a:t>
            </a:r>
            <a:r>
              <a:rPr lang="en-US" sz="4000" dirty="0">
                <a:latin typeface="SutonnyMJ" pitchFamily="2" charset="0"/>
              </a:rPr>
              <a:t>, j </a:t>
            </a:r>
            <a:r>
              <a:rPr lang="en-US" sz="4000" dirty="0" err="1">
                <a:latin typeface="SutonnyMJ" pitchFamily="2" charset="0"/>
              </a:rPr>
              <a:t>A_ev</a:t>
            </a:r>
            <a:r>
              <a:rPr lang="en-US" sz="4000" dirty="0">
                <a:latin typeface="SutonnyMJ" pitchFamily="2" charset="0"/>
              </a:rPr>
              <a:t> k, l, m) _</a:t>
            </a:r>
            <a:r>
              <a:rPr lang="en-US" sz="4000" dirty="0" err="1">
                <a:latin typeface="SutonnyMJ" pitchFamily="2" charset="0"/>
              </a:rPr>
              <a:t>vK‡j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ÒgÓ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aŸwbwUi</a:t>
            </a:r>
            <a:r>
              <a:rPr lang="en-US" sz="4000" dirty="0">
                <a:latin typeface="SutonnyMJ" pitchFamily="2" charset="0"/>
              </a:rPr>
              <a:t> ¯’</a:t>
            </a:r>
            <a:r>
              <a:rPr lang="en-US" sz="4000" dirty="0" err="1">
                <a:latin typeface="SutonnyMJ" pitchFamily="2" charset="0"/>
              </a:rPr>
              <a:t>v‡b</a:t>
            </a:r>
            <a:r>
              <a:rPr lang="en-US" sz="4000" dirty="0">
                <a:latin typeface="SutonnyMJ" pitchFamily="2" charset="0"/>
              </a:rPr>
              <a:t> s nq|</a:t>
            </a:r>
          </a:p>
          <a:p>
            <a:r>
              <a:rPr lang="en-US" sz="4000" dirty="0">
                <a:latin typeface="SutonnyMJ" pitchFamily="2" charset="0"/>
              </a:rPr>
              <a:t>†</a:t>
            </a:r>
            <a:r>
              <a:rPr lang="en-US" sz="4000" dirty="0" err="1">
                <a:latin typeface="SutonnyMJ" pitchFamily="2" charset="0"/>
              </a:rPr>
              <a:t>hgbt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msjvc</a:t>
            </a:r>
            <a:r>
              <a:rPr lang="en-US" sz="4000" dirty="0">
                <a:latin typeface="SutonnyMJ" pitchFamily="2" charset="0"/>
              </a:rPr>
              <a:t>, </a:t>
            </a:r>
            <a:r>
              <a:rPr lang="en-US" sz="4000" dirty="0" err="1">
                <a:latin typeface="SutonnyMJ" pitchFamily="2" charset="0"/>
              </a:rPr>
              <a:t>mshg</a:t>
            </a:r>
            <a:r>
              <a:rPr lang="en-US" sz="4000" dirty="0">
                <a:latin typeface="SutonnyMJ" pitchFamily="2" charset="0"/>
              </a:rPr>
              <a:t>, </a:t>
            </a:r>
            <a:r>
              <a:rPr lang="en-US" sz="4000" dirty="0" err="1">
                <a:latin typeface="SutonnyMJ" pitchFamily="2" charset="0"/>
              </a:rPr>
              <a:t>msnvi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36" y="378823"/>
            <a:ext cx="7609335" cy="390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06" y="299814"/>
            <a:ext cx="7707084" cy="39064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456" y="1872957"/>
            <a:ext cx="2976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e„wó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e„l</a:t>
            </a:r>
            <a:r>
              <a:rPr lang="en-US" sz="4000" dirty="0">
                <a:latin typeface="SutonnyMJ" pitchFamily="2" charset="0"/>
              </a:rPr>
              <a:t>&amp; + </a:t>
            </a:r>
            <a:r>
              <a:rPr lang="en-US" sz="4000" dirty="0" err="1">
                <a:latin typeface="SutonnyMJ" pitchFamily="2" charset="0"/>
              </a:rPr>
              <a:t>wZ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97076" y="4740397"/>
            <a:ext cx="63825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SutonnyMJ" pitchFamily="2" charset="0"/>
              </a:rPr>
              <a:t>ÒlÓ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</a:rPr>
              <a:t> ci ÒZÓ / </a:t>
            </a:r>
            <a:r>
              <a:rPr lang="en-US" sz="3600" dirty="0" err="1">
                <a:latin typeface="SutonnyMJ" pitchFamily="2" charset="0"/>
              </a:rPr>
              <a:t>ÒlÓ</a:t>
            </a:r>
            <a:r>
              <a:rPr lang="en-US" sz="3600" dirty="0">
                <a:latin typeface="SutonnyMJ" pitchFamily="2" charset="0"/>
              </a:rPr>
              <a:t> _</a:t>
            </a:r>
            <a:r>
              <a:rPr lang="en-US" sz="3600" dirty="0" err="1">
                <a:latin typeface="SutonnyMJ" pitchFamily="2" charset="0"/>
              </a:rPr>
              <a:t>vK‡j</a:t>
            </a:r>
            <a:r>
              <a:rPr lang="en-US" sz="3600" dirty="0">
                <a:latin typeface="SutonnyMJ" pitchFamily="2" charset="0"/>
              </a:rPr>
              <a:t> ÒU,VÓ nq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>
                <a:latin typeface="SutonnyMJ" pitchFamily="2" charset="0"/>
              </a:rPr>
              <a:t>hgbt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lô</a:t>
            </a:r>
            <a:r>
              <a:rPr lang="en-US" sz="3600" dirty="0">
                <a:latin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</a:rPr>
              <a:t>bó</a:t>
            </a:r>
            <a:r>
              <a:rPr lang="en-US" sz="3600" dirty="0">
                <a:latin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</a:rPr>
              <a:t>K„wó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38697" y="1645920"/>
            <a:ext cx="6714309" cy="3487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SutonnyMJ" pitchFamily="2" charset="0"/>
              </a:rPr>
              <a:t>m</a:t>
            </a:r>
            <a:r>
              <a:rPr lang="en-US" sz="9600" dirty="0" err="1" smtClean="0">
                <a:latin typeface="SutonnyMJ" pitchFamily="2" charset="0"/>
              </a:rPr>
              <a:t>gvß</a:t>
            </a:r>
            <a:endParaRPr lang="en-US" sz="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5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4669" y="483326"/>
            <a:ext cx="3810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2331" y="2793275"/>
            <a:ext cx="6096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gvnmbv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wgbv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ewÎk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nvRvix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35" y="957943"/>
            <a:ext cx="32004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1696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759132" y="509451"/>
            <a:ext cx="7086600" cy="548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cvV`vb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mwÜ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9g I 10g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0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841" y="1438144"/>
            <a:ext cx="4497978" cy="225864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hy³ </a:t>
            </a:r>
            <a:r>
              <a:rPr lang="en-US" sz="4000" dirty="0" err="1" smtClean="0">
                <a:latin typeface="SutonnyMJ" pitchFamily="2" charset="0"/>
              </a:rPr>
              <a:t>k‡ã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eM©xq</a:t>
            </a:r>
            <a:r>
              <a:rPr lang="en-US" sz="4000" dirty="0" smtClean="0">
                <a:latin typeface="SutonnyMJ" pitchFamily="2" charset="0"/>
              </a:rPr>
              <a:t> Z…</a:t>
            </a:r>
            <a:r>
              <a:rPr lang="en-US" sz="4000" dirty="0" err="1" smtClean="0">
                <a:latin typeface="SutonnyMJ" pitchFamily="2" charset="0"/>
              </a:rPr>
              <a:t>Zxq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eY</a:t>
            </a:r>
            <a:r>
              <a:rPr lang="en-US" sz="4000" dirty="0" smtClean="0">
                <a:latin typeface="SutonnyMJ" pitchFamily="2" charset="0"/>
              </a:rPr>
              <a:t>© _</a:t>
            </a:r>
            <a:r>
              <a:rPr lang="en-US" sz="4000" dirty="0" err="1" smtClean="0">
                <a:latin typeface="Sutonny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we‡”Q‡`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eM©xq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cª_g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eY</a:t>
            </a:r>
            <a:r>
              <a:rPr lang="en-US" sz="4000" dirty="0" smtClean="0">
                <a:latin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</a:rPr>
              <a:t>em‡e</a:t>
            </a:r>
            <a:r>
              <a:rPr lang="en-US" sz="4000" dirty="0" smtClean="0">
                <a:latin typeface="SutonnyMJ" pitchFamily="2" charset="0"/>
              </a:rPr>
              <a:t>| </a:t>
            </a:r>
          </a:p>
        </p:txBody>
      </p:sp>
      <p:sp>
        <p:nvSpPr>
          <p:cNvPr id="2" name="Rectangle 1"/>
          <p:cNvSpPr/>
          <p:nvPr/>
        </p:nvSpPr>
        <p:spPr>
          <a:xfrm>
            <a:off x="3874069" y="187624"/>
            <a:ext cx="4185761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e¨Äb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mwÜi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wbY</a:t>
            </a:r>
            <a:r>
              <a:rPr lang="en-US" sz="4000" dirty="0">
                <a:latin typeface="SutonnyMJ" pitchFamily="2" charset="0"/>
              </a:rPr>
              <a:t>©‡qi </a:t>
            </a:r>
            <a:r>
              <a:rPr lang="en-US" sz="4000" dirty="0" err="1">
                <a:latin typeface="SutonnyMJ" pitchFamily="2" charset="0"/>
              </a:rPr>
              <a:t>wbqg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45406" y="1859580"/>
            <a:ext cx="33858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w`MšÍ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w`K</a:t>
            </a:r>
            <a:r>
              <a:rPr lang="en-US" sz="4000" dirty="0">
                <a:latin typeface="SutonnyMJ" pitchFamily="2" charset="0"/>
              </a:rPr>
              <a:t> + </a:t>
            </a:r>
            <a:r>
              <a:rPr lang="en-US" sz="4000" dirty="0" err="1">
                <a:latin typeface="SutonnyMJ" pitchFamily="2" charset="0"/>
              </a:rPr>
              <a:t>AšÍ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94" y="3187337"/>
            <a:ext cx="6548254" cy="3170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5930" y="4537557"/>
            <a:ext cx="32928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Av‡iv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D`vniY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</a:rPr>
              <a:t>K</a:t>
            </a:r>
            <a:r>
              <a:rPr lang="en-US" sz="4000" dirty="0">
                <a:latin typeface="SutonnyMJ" pitchFamily="2" charset="0"/>
              </a:rPr>
              <a:t>…`</a:t>
            </a:r>
            <a:r>
              <a:rPr lang="en-US" sz="4000" dirty="0" err="1">
                <a:latin typeface="SutonnyMJ" pitchFamily="2" charset="0"/>
              </a:rPr>
              <a:t>šÍ,myešÍ,RMw</a:t>
            </a:r>
            <a:r>
              <a:rPr lang="en-US" sz="4000" dirty="0">
                <a:latin typeface="SutonnyMJ" pitchFamily="2" charset="0"/>
              </a:rPr>
              <a:t>`›`ª </a:t>
            </a:r>
          </a:p>
        </p:txBody>
      </p:sp>
    </p:spTree>
    <p:extLst>
      <p:ext uri="{BB962C8B-B14F-4D97-AF65-F5344CB8AC3E}">
        <p14:creationId xmlns:p14="http://schemas.microsoft.com/office/powerpoint/2010/main" val="28804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531" y="4790756"/>
            <a:ext cx="11717383" cy="1348787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hy³ </a:t>
            </a:r>
            <a:r>
              <a:rPr lang="en-US" sz="4000" dirty="0" err="1" smtClean="0">
                <a:latin typeface="SutonnyMJ" pitchFamily="2" charset="0"/>
              </a:rPr>
              <a:t>k‡ã</a:t>
            </a:r>
            <a:r>
              <a:rPr lang="en-US" sz="4000" dirty="0" smtClean="0">
                <a:latin typeface="SutonnyMJ" pitchFamily="2" charset="0"/>
              </a:rPr>
              <a:t> ¯^</a:t>
            </a:r>
            <a:r>
              <a:rPr lang="en-US" sz="4000" dirty="0" err="1" smtClean="0">
                <a:latin typeface="SutonnyMJ" pitchFamily="2" charset="0"/>
              </a:rPr>
              <a:t>iaŸwbi</a:t>
            </a:r>
            <a:r>
              <a:rPr lang="en-US" sz="4000" dirty="0" smtClean="0">
                <a:latin typeface="SutonnyMJ" pitchFamily="2" charset="0"/>
              </a:rPr>
              <a:t> ci hy³ Ae¯’</a:t>
            </a:r>
            <a:r>
              <a:rPr lang="en-US" sz="4000" dirty="0" err="1" smtClean="0">
                <a:latin typeface="SutonnyMJ" pitchFamily="2" charset="0"/>
              </a:rPr>
              <a:t>vq</a:t>
            </a:r>
            <a:r>
              <a:rPr lang="en-US" sz="4000" dirty="0" smtClean="0">
                <a:latin typeface="SutonnyMJ" pitchFamily="2" charset="0"/>
              </a:rPr>
              <a:t> ”Q _</a:t>
            </a:r>
            <a:r>
              <a:rPr lang="en-US" sz="4000" dirty="0" err="1" smtClean="0">
                <a:latin typeface="Sutonny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we‡”Q‡`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ïay</a:t>
            </a:r>
            <a:r>
              <a:rPr lang="en-US" sz="4000" dirty="0" smtClean="0">
                <a:latin typeface="SutonnyMJ" pitchFamily="2" charset="0"/>
              </a:rPr>
              <a:t> ÒQÓ </a:t>
            </a:r>
            <a:r>
              <a:rPr lang="en-US" sz="4000" dirty="0" err="1" smtClean="0">
                <a:latin typeface="SutonnyMJ" pitchFamily="2" charset="0"/>
              </a:rPr>
              <a:t>eY</a:t>
            </a:r>
            <a:r>
              <a:rPr lang="en-US" sz="4000" dirty="0" smtClean="0">
                <a:latin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</a:rPr>
              <a:t>em‡e</a:t>
            </a:r>
            <a:r>
              <a:rPr lang="en-US" sz="4000" dirty="0" smtClean="0">
                <a:latin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</a:rPr>
              <a:t>Av‡iv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D`vniY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K_v”Q‡b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we‡”Q</a:t>
            </a:r>
            <a:r>
              <a:rPr lang="en-US" sz="4000" dirty="0" smtClean="0">
                <a:latin typeface="SutonnyMJ" pitchFamily="2" charset="0"/>
              </a:rPr>
              <a:t>`, </a:t>
            </a:r>
            <a:r>
              <a:rPr lang="en-US" sz="4000" dirty="0" err="1" smtClean="0">
                <a:latin typeface="SutonnyMJ" pitchFamily="2" charset="0"/>
              </a:rPr>
              <a:t>Aby‡”Q</a:t>
            </a:r>
            <a:r>
              <a:rPr lang="en-US" sz="4000" dirty="0" smtClean="0">
                <a:latin typeface="SutonnyMJ" pitchFamily="2" charset="0"/>
              </a:rPr>
              <a:t>`, </a:t>
            </a:r>
            <a:r>
              <a:rPr lang="en-US" sz="4000" dirty="0" err="1" smtClean="0">
                <a:latin typeface="SutonnyMJ" pitchFamily="2" charset="0"/>
              </a:rPr>
              <a:t>cwi</a:t>
            </a:r>
            <a:r>
              <a:rPr lang="en-US" sz="4000" dirty="0" smtClean="0">
                <a:latin typeface="SutonnyMJ" pitchFamily="2" charset="0"/>
              </a:rPr>
              <a:t>‡”Q`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18284" y="1116900"/>
            <a:ext cx="3995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e„ÿ</a:t>
            </a:r>
            <a:r>
              <a:rPr lang="en-US" sz="4000" dirty="0">
                <a:latin typeface="SutonnyMJ" pitchFamily="2" charset="0"/>
              </a:rPr>
              <a:t> + </a:t>
            </a:r>
            <a:r>
              <a:rPr lang="en-US" sz="4000" dirty="0" err="1">
                <a:latin typeface="SutonnyMJ" pitchFamily="2" charset="0"/>
              </a:rPr>
              <a:t>Qvqv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e„ÿvQvqv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6" y="866098"/>
            <a:ext cx="290512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93" y="2172016"/>
            <a:ext cx="3453610" cy="1940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13" y="856573"/>
            <a:ext cx="2895600" cy="1581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65842" y="2565065"/>
            <a:ext cx="7457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e„ÿ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5243602" y="2703339"/>
            <a:ext cx="907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Qvqv</a:t>
            </a:r>
            <a:r>
              <a:rPr lang="en-US" dirty="0">
                <a:latin typeface="SutonnyMJ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1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075" y="6018666"/>
            <a:ext cx="10790171" cy="83933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SutonnyMJ" pitchFamily="2" charset="0"/>
              </a:rPr>
              <a:t>Z I `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ci P I Q _</a:t>
            </a:r>
            <a:r>
              <a:rPr lang="en-US" sz="4000" dirty="0" err="1" smtClean="0">
                <a:latin typeface="Sutonny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</a:rPr>
              <a:t> Z I ` ¯’‡j P nq| D‡”Q`, </a:t>
            </a:r>
            <a:r>
              <a:rPr lang="en-US" sz="4000" dirty="0" err="1" smtClean="0">
                <a:latin typeface="SutonnyMJ" pitchFamily="2" charset="0"/>
              </a:rPr>
              <a:t>m”PwiÎ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11160" y="4128943"/>
            <a:ext cx="39805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kir</a:t>
            </a:r>
            <a:r>
              <a:rPr lang="en-US" sz="4000" dirty="0">
                <a:latin typeface="SutonnyMJ" pitchFamily="2" charset="0"/>
              </a:rPr>
              <a:t> + P›`ª  = </a:t>
            </a:r>
            <a:r>
              <a:rPr lang="en-US" sz="4000" dirty="0" err="1">
                <a:latin typeface="SutonnyMJ" pitchFamily="2" charset="0"/>
              </a:rPr>
              <a:t>kirP</a:t>
            </a:r>
            <a:r>
              <a:rPr lang="en-US" sz="4000" dirty="0">
                <a:latin typeface="SutonnyMJ" pitchFamily="2" charset="0"/>
              </a:rPr>
              <a:t>›`ª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106" y="252781"/>
            <a:ext cx="3698574" cy="2398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4" y="3545231"/>
            <a:ext cx="3526471" cy="22401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2" y="252781"/>
            <a:ext cx="3737342" cy="2255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54647" y="2857033"/>
            <a:ext cx="845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kir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8621359" y="2708551"/>
            <a:ext cx="720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P›`</a:t>
            </a:r>
            <a:endParaRPr lang="en-US" sz="4000" dirty="0"/>
          </a:p>
        </p:txBody>
      </p:sp>
      <p:sp>
        <p:nvSpPr>
          <p:cNvPr id="9" name="Plus 8"/>
          <p:cNvSpPr/>
          <p:nvPr/>
        </p:nvSpPr>
        <p:spPr>
          <a:xfrm>
            <a:off x="4502255" y="-42111"/>
            <a:ext cx="1885482" cy="282157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2116183" y="4128943"/>
            <a:ext cx="1853140" cy="8107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3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971" y="5012827"/>
            <a:ext cx="11264537" cy="943836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SutonnyMJ" pitchFamily="2" charset="0"/>
                <a:cs typeface="SutonnyAMJ" pitchFamily="2" charset="0"/>
              </a:rPr>
              <a:t>Z I ` </a:t>
            </a:r>
            <a:r>
              <a:rPr lang="en-US" sz="4000" dirty="0" err="1" smtClean="0">
                <a:latin typeface="SutonnyMJ" pitchFamily="2" charset="0"/>
                <a:cs typeface="SutonnyA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AMJ" pitchFamily="2" charset="0"/>
              </a:rPr>
              <a:t> ci k _</a:t>
            </a:r>
            <a:r>
              <a:rPr lang="en-US" sz="4000" dirty="0" err="1" smtClean="0">
                <a:latin typeface="SutonnyMJ" pitchFamily="2" charset="0"/>
                <a:cs typeface="SutonnyA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  <a:cs typeface="SutonnyAMJ" pitchFamily="2" charset="0"/>
              </a:rPr>
              <a:t> Z I ` ¯’‡b Q nq|†</a:t>
            </a:r>
            <a:r>
              <a:rPr lang="en-US" sz="4000" dirty="0" err="1" smtClean="0">
                <a:latin typeface="SutonnyMJ" pitchFamily="2" charset="0"/>
                <a:cs typeface="SutonnyA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  <a:cs typeface="SutonnyAMJ" pitchFamily="2" charset="0"/>
              </a:rPr>
              <a:t> t D”Q…</a:t>
            </a:r>
            <a:r>
              <a:rPr lang="en-US" sz="4000" dirty="0" err="1" smtClean="0">
                <a:latin typeface="SutonnyMJ" pitchFamily="2" charset="0"/>
                <a:cs typeface="SutonnyAMJ" pitchFamily="2" charset="0"/>
              </a:rPr>
              <a:t>sLj</a:t>
            </a:r>
            <a:r>
              <a:rPr lang="en-US" sz="4000" dirty="0" smtClean="0">
                <a:latin typeface="SutonnyMJ" pitchFamily="2" charset="0"/>
                <a:cs typeface="SutonnyAMJ" pitchFamily="2" charset="0"/>
              </a:rPr>
              <a:t>, Pj”Qw³</a:t>
            </a:r>
            <a:endParaRPr lang="en-US" sz="4000" dirty="0">
              <a:latin typeface="SutonnyMJ" pitchFamily="2" charset="0"/>
              <a:cs typeface="SutonnyA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6974" y="1637602"/>
            <a:ext cx="3507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  <a:cs typeface="SutonnyAMJ" pitchFamily="2" charset="0"/>
              </a:rPr>
              <a:t>D”Q¡vm</a:t>
            </a:r>
            <a:r>
              <a:rPr lang="en-US" sz="4000" dirty="0">
                <a:latin typeface="SutonnyMJ" pitchFamily="2" charset="0"/>
                <a:cs typeface="SutonnyAMJ" pitchFamily="2" charset="0"/>
              </a:rPr>
              <a:t> = </a:t>
            </a:r>
            <a:r>
              <a:rPr lang="en-US" sz="4000" dirty="0" err="1">
                <a:latin typeface="SutonnyMJ" pitchFamily="2" charset="0"/>
                <a:cs typeface="SutonnyAMJ" pitchFamily="2" charset="0"/>
              </a:rPr>
              <a:t>Dr</a:t>
            </a:r>
            <a:r>
              <a:rPr lang="en-US" sz="4000" dirty="0">
                <a:latin typeface="SutonnyMJ" pitchFamily="2" charset="0"/>
                <a:cs typeface="SutonnyAMJ" pitchFamily="2" charset="0"/>
              </a:rPr>
              <a:t> + </a:t>
            </a:r>
            <a:r>
              <a:rPr lang="en-US" sz="4000" dirty="0" err="1">
                <a:latin typeface="SutonnyMJ" pitchFamily="2" charset="0"/>
                <a:cs typeface="SutonnyAMJ" pitchFamily="2" charset="0"/>
              </a:rPr>
              <a:t>k¦vm</a:t>
            </a:r>
            <a:r>
              <a:rPr lang="en-US" sz="4000" dirty="0">
                <a:latin typeface="SutonnyMJ" pitchFamily="2" charset="0"/>
                <a:cs typeface="SutonnyAMJ" pitchFamily="2" charset="0"/>
              </a:rPr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66" y="339635"/>
            <a:ext cx="4287037" cy="4271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6" y="536455"/>
            <a:ext cx="3953458" cy="407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7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034" y="4738507"/>
            <a:ext cx="7397932" cy="165576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SutonnyMJ" pitchFamily="2" charset="0"/>
              </a:rPr>
              <a:t>Z I `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ci j _</a:t>
            </a:r>
            <a:r>
              <a:rPr lang="en-US" sz="4000" dirty="0" err="1" smtClean="0">
                <a:latin typeface="Sutonny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</a:rPr>
              <a:t> Z I ` ¯’</a:t>
            </a:r>
            <a:r>
              <a:rPr lang="en-US" sz="4000" dirty="0" err="1" smtClean="0">
                <a:latin typeface="SutonnyMJ" pitchFamily="2" charset="0"/>
              </a:rPr>
              <a:t>v‡b</a:t>
            </a:r>
            <a:r>
              <a:rPr lang="en-US" sz="4000" dirty="0" smtClean="0">
                <a:latin typeface="SutonnyMJ" pitchFamily="2" charset="0"/>
              </a:rPr>
              <a:t> j nq|</a:t>
            </a:r>
          </a:p>
          <a:p>
            <a:pPr algn="l"/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</a:rPr>
              <a:t> t </a:t>
            </a:r>
            <a:r>
              <a:rPr lang="en-US" sz="4000" dirty="0" err="1" smtClean="0">
                <a:latin typeface="SutonnyMJ" pitchFamily="2" charset="0"/>
              </a:rPr>
              <a:t>D‡jøL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D‡jøwLZ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87929" y="2248890"/>
            <a:ext cx="3381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Djøvm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Dr</a:t>
            </a:r>
            <a:r>
              <a:rPr lang="en-US" sz="4000" dirty="0">
                <a:latin typeface="SutonnyMJ" pitchFamily="2" charset="0"/>
              </a:rPr>
              <a:t> + </a:t>
            </a:r>
            <a:r>
              <a:rPr lang="en-US" sz="4000" dirty="0" err="1">
                <a:latin typeface="SutonnyMJ" pitchFamily="2" charset="0"/>
              </a:rPr>
              <a:t>jvm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93" y="816548"/>
            <a:ext cx="6762614" cy="35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788" y="5378587"/>
            <a:ext cx="11238412" cy="134878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SutonnyMJ" pitchFamily="2" charset="0"/>
              </a:rPr>
              <a:t>g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ci †</a:t>
            </a:r>
            <a:r>
              <a:rPr lang="en-US" sz="4000" dirty="0" err="1" smtClean="0">
                <a:latin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eM©xq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aŸwb</a:t>
            </a:r>
            <a:r>
              <a:rPr lang="en-US" sz="4000" dirty="0" smtClean="0">
                <a:latin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</a:rPr>
              <a:t>vK‡j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ÒgÓ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aŸwbwU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mB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e‡M©i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bvwmK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aŸwb</a:t>
            </a:r>
            <a:r>
              <a:rPr lang="en-US" sz="4000" dirty="0" smtClean="0">
                <a:latin typeface="SutonnyMJ" pitchFamily="2" charset="0"/>
              </a:rPr>
              <a:t> nq|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mbœ¨vm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AnsKvi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9469" y="4382060"/>
            <a:ext cx="3153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mÂq</a:t>
            </a:r>
            <a:r>
              <a:rPr lang="en-US" sz="4000" dirty="0">
                <a:latin typeface="SutonnyMJ" pitchFamily="2" charset="0"/>
              </a:rPr>
              <a:t> = mg&amp; + </a:t>
            </a:r>
            <a:r>
              <a:rPr lang="en-US" sz="4000" dirty="0" err="1">
                <a:latin typeface="SutonnyMJ" pitchFamily="2" charset="0"/>
              </a:rPr>
              <a:t>Pq</a:t>
            </a:r>
            <a:r>
              <a:rPr lang="en-US" sz="4000" dirty="0">
                <a:latin typeface="SutonnyMJ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248197"/>
            <a:ext cx="11534502" cy="409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3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304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SutonnyAMJ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2019-04-08T08:40:13Z</dcterms:created>
  <dcterms:modified xsi:type="dcterms:W3CDTF">2019-04-20T09:07:51Z</dcterms:modified>
</cp:coreProperties>
</file>