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4DE1-39FC-4D40-A627-00CFE40CE681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B71F-6EF1-4A81-AACC-707E3FD10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17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4DE1-39FC-4D40-A627-00CFE40CE681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B71F-6EF1-4A81-AACC-707E3FD10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29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4DE1-39FC-4D40-A627-00CFE40CE681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B71F-6EF1-4A81-AACC-707E3FD10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4DE1-39FC-4D40-A627-00CFE40CE681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B71F-6EF1-4A81-AACC-707E3FD10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12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4DE1-39FC-4D40-A627-00CFE40CE681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B71F-6EF1-4A81-AACC-707E3FD10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03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4DE1-39FC-4D40-A627-00CFE40CE681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B71F-6EF1-4A81-AACC-707E3FD10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3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4DE1-39FC-4D40-A627-00CFE40CE681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B71F-6EF1-4A81-AACC-707E3FD10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58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4DE1-39FC-4D40-A627-00CFE40CE681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B71F-6EF1-4A81-AACC-707E3FD10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0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4DE1-39FC-4D40-A627-00CFE40CE681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B71F-6EF1-4A81-AACC-707E3FD10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0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4DE1-39FC-4D40-A627-00CFE40CE681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B71F-6EF1-4A81-AACC-707E3FD10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4DE1-39FC-4D40-A627-00CFE40CE681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B71F-6EF1-4A81-AACC-707E3FD10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0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74DE1-39FC-4D40-A627-00CFE40CE681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7B71F-6EF1-4A81-AACC-707E3FD10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7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f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735976" y="2246812"/>
            <a:ext cx="4362995" cy="2103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SutonnyMJ" pitchFamily="2" charset="0"/>
              </a:rPr>
              <a:t>¯^</a:t>
            </a:r>
            <a:r>
              <a:rPr lang="en-US" sz="9600" dirty="0" err="1" smtClean="0">
                <a:latin typeface="SutonnyMJ" pitchFamily="2" charset="0"/>
              </a:rPr>
              <a:t>vMZg</a:t>
            </a:r>
            <a:endParaRPr lang="en-US" sz="9600" dirty="0">
              <a:latin typeface="SutonnyMJ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44" y="3487782"/>
            <a:ext cx="2429691" cy="24296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535" y="959304"/>
            <a:ext cx="2339068" cy="233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5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502" y="212844"/>
            <a:ext cx="7323910" cy="6462274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542901" y="2524921"/>
            <a:ext cx="7323910" cy="1276822"/>
          </a:xfrm>
          <a:noFill/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8800" dirty="0" err="1" smtClean="0">
                <a:latin typeface="SutonnyMJ" pitchFamily="2" charset="0"/>
              </a:rPr>
              <a:t>ab¨ev</a:t>
            </a:r>
            <a:r>
              <a:rPr lang="en-US" sz="8800" dirty="0" smtClean="0">
                <a:latin typeface="SutonnyMJ" pitchFamily="2" charset="0"/>
              </a:rPr>
              <a:t>`</a:t>
            </a:r>
            <a:endParaRPr lang="en-US" sz="88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78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520543" y="718458"/>
            <a:ext cx="38100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cwiwPwZ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643155" y="2793274"/>
            <a:ext cx="6096000" cy="3200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gvQv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: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gvnmbv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LvZzb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wgbv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wkÿK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ewÎk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nvRvix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D”P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we`¨vjq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051" y="1145177"/>
            <a:ext cx="3810000" cy="3810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80438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425337" y="640080"/>
            <a:ext cx="7086600" cy="548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cvV`vb</a:t>
            </a:r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mgvm</a:t>
            </a:r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6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: 9g I 10g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141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409" y="3771241"/>
            <a:ext cx="4399059" cy="211984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70411" y="1225916"/>
            <a:ext cx="6692537" cy="2588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mgvm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gv‡b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wgjb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ms‡ÿc</a:t>
            </a:r>
            <a:r>
              <a:rPr lang="en-US" sz="4000" dirty="0" smtClean="0">
                <a:latin typeface="SutonnyMJ" pitchFamily="2" charset="0"/>
              </a:rPr>
              <a:t>| </a:t>
            </a:r>
            <a:r>
              <a:rPr lang="en-US" sz="4000" dirty="0" err="1" smtClean="0">
                <a:latin typeface="SutonnyMJ" pitchFamily="2" charset="0"/>
              </a:rPr>
              <a:t>A_©m</a:t>
            </a:r>
            <a:r>
              <a:rPr lang="en-US" sz="4000" dirty="0" smtClean="0">
                <a:latin typeface="SutonnyMJ" pitchFamily="2" charset="0"/>
              </a:rPr>
              <a:t>¤^Ü </a:t>
            </a:r>
            <a:r>
              <a:rPr lang="en-US" sz="4000" dirty="0" err="1" smtClean="0">
                <a:latin typeface="SutonnyMJ" pitchFamily="2" charset="0"/>
              </a:rPr>
              <a:t>Av‡Q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Ggb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GKvwaK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k‡ãi</a:t>
            </a:r>
            <a:r>
              <a:rPr lang="en-US" sz="4000" dirty="0" smtClean="0">
                <a:latin typeface="SutonnyMJ" pitchFamily="2" charset="0"/>
              </a:rPr>
              <a:t> GK m‡½ hy³ </a:t>
            </a:r>
            <a:r>
              <a:rPr lang="en-US" sz="4000" dirty="0" err="1" smtClean="0">
                <a:latin typeface="SutonnyMJ" pitchFamily="2" charset="0"/>
              </a:rPr>
              <a:t>n‡q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GKwU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bZyb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kã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MV‡bi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cÖwKqv‡K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mgvm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</a:rPr>
              <a:t>|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3177" y="201229"/>
            <a:ext cx="3749040" cy="70788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 err="1" smtClean="0">
                <a:latin typeface="SutonnyMJ" pitchFamily="2" charset="0"/>
              </a:rPr>
              <a:t>mgvm</a:t>
            </a:r>
            <a:r>
              <a:rPr lang="en-US" dirty="0" smtClean="0">
                <a:latin typeface="SutonnyMJ" pitchFamily="2" charset="0"/>
              </a:rPr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1436" y="5891087"/>
            <a:ext cx="53062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</a:rPr>
              <a:t>hgb</a:t>
            </a:r>
            <a:r>
              <a:rPr lang="en-US" sz="4000" dirty="0" smtClean="0">
                <a:latin typeface="SutonnyMJ" pitchFamily="2" charset="0"/>
              </a:rPr>
              <a:t> t †`‡</a:t>
            </a:r>
            <a:r>
              <a:rPr lang="en-US" sz="4000" dirty="0" err="1" smtClean="0">
                <a:latin typeface="SutonnyMJ" pitchFamily="2" charset="0"/>
              </a:rPr>
              <a:t>ki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mev</a:t>
            </a:r>
            <a:r>
              <a:rPr lang="en-US" sz="4000" dirty="0" smtClean="0">
                <a:latin typeface="SutonnyMJ" pitchFamily="2" charset="0"/>
              </a:rPr>
              <a:t> = †`</a:t>
            </a:r>
            <a:r>
              <a:rPr lang="en-US" sz="4000" dirty="0" err="1" smtClean="0">
                <a:latin typeface="SutonnyMJ" pitchFamily="2" charset="0"/>
              </a:rPr>
              <a:t>k‡mev</a:t>
            </a:r>
            <a:r>
              <a:rPr lang="en-US" sz="4000" dirty="0" smtClean="0">
                <a:latin typeface="SutonnyMJ" pitchFamily="2" charset="0"/>
              </a:rPr>
              <a:t> 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41984" y="2879268"/>
            <a:ext cx="39625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eB</a:t>
            </a:r>
            <a:r>
              <a:rPr lang="en-US" sz="4000" dirty="0" smtClean="0">
                <a:latin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</a:rPr>
              <a:t>cy¯ÍK</a:t>
            </a:r>
            <a:r>
              <a:rPr lang="en-US" sz="4000" dirty="0" smtClean="0">
                <a:latin typeface="SutonnyMJ" pitchFamily="2" charset="0"/>
              </a:rPr>
              <a:t> = </a:t>
            </a:r>
            <a:r>
              <a:rPr lang="en-US" sz="4000" dirty="0" err="1" smtClean="0">
                <a:latin typeface="SutonnyMJ" pitchFamily="2" charset="0"/>
              </a:rPr>
              <a:t>eBcy¯ÍK</a:t>
            </a:r>
            <a:r>
              <a:rPr lang="en-US" sz="4000" dirty="0" smtClean="0">
                <a:latin typeface="SutonnyMJ" pitchFamily="2" charset="0"/>
              </a:rPr>
              <a:t>   </a:t>
            </a:r>
            <a:endParaRPr lang="en-US" sz="4000" dirty="0">
              <a:latin typeface="SutonnyMJ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984" y="3771242"/>
            <a:ext cx="4067071" cy="282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34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76385" y="187627"/>
            <a:ext cx="4660250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সমাস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এর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প্রকারভেদ</a:t>
            </a:r>
            <a:endParaRPr lang="en-US" sz="4000" dirty="0"/>
          </a:p>
        </p:txBody>
      </p:sp>
      <p:sp>
        <p:nvSpPr>
          <p:cNvPr id="5" name="Oval 4"/>
          <p:cNvSpPr/>
          <p:nvPr/>
        </p:nvSpPr>
        <p:spPr>
          <a:xfrm>
            <a:off x="4754880" y="2625634"/>
            <a:ext cx="2220686" cy="1972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SutonnyMJ" pitchFamily="2" charset="0"/>
              </a:rPr>
              <a:t>সমাস</a:t>
            </a:r>
            <a:endParaRPr lang="en-US" sz="40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426926" y="1048648"/>
            <a:ext cx="2673532" cy="1084217"/>
          </a:xfrm>
          <a:prstGeom prst="wedgeRoundRectCallout">
            <a:avLst>
              <a:gd name="adj1" fmla="val -43925"/>
              <a:gd name="adj2" fmla="val 1167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SutonnyMJ" pitchFamily="2" charset="0"/>
              </a:rPr>
              <a:t>অব্যয়ীভাব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3261359" y="1303065"/>
            <a:ext cx="1606732" cy="1084217"/>
          </a:xfrm>
          <a:prstGeom prst="wedgeRoundRectCallout">
            <a:avLst>
              <a:gd name="adj1" fmla="val 60468"/>
              <a:gd name="adj2" fmla="val 10587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</a:rPr>
              <a:t>দ্বন্ধ</a:t>
            </a:r>
            <a:endParaRPr lang="en-US" sz="40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7759336" y="2736324"/>
            <a:ext cx="1606732" cy="1084217"/>
          </a:xfrm>
          <a:prstGeom prst="wedgeRoundRectCallout">
            <a:avLst>
              <a:gd name="adj1" fmla="val -101321"/>
              <a:gd name="adj2" fmla="val 432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</a:rPr>
              <a:t>দ্বিগু</a:t>
            </a:r>
            <a:endParaRPr lang="en-US" sz="40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1561875" y="2973983"/>
            <a:ext cx="2502850" cy="1275794"/>
          </a:xfrm>
          <a:prstGeom prst="wedgeRoundRectCallout">
            <a:avLst>
              <a:gd name="adj1" fmla="val 82519"/>
              <a:gd name="adj2" fmla="val 332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</a:rPr>
              <a:t>কর্মধারায়</a:t>
            </a:r>
            <a:endParaRPr lang="en-US" sz="40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7230291" y="4686255"/>
            <a:ext cx="2135777" cy="1074465"/>
          </a:xfrm>
          <a:prstGeom prst="wedgeRoundRectCallout">
            <a:avLst>
              <a:gd name="adj1" fmla="val -90498"/>
              <a:gd name="adj2" fmla="val -651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</a:rPr>
              <a:t>বহুব্রীহি</a:t>
            </a:r>
            <a:endParaRPr lang="en-US" sz="40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4274174" y="5266845"/>
            <a:ext cx="2299062" cy="1061402"/>
          </a:xfrm>
          <a:prstGeom prst="wedgeRoundRectCallout">
            <a:avLst>
              <a:gd name="adj1" fmla="val -9450"/>
              <a:gd name="adj2" fmla="val -1314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</a:rPr>
              <a:t>তৎপুরুষ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8396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62355" y="5575031"/>
            <a:ext cx="5329645" cy="813208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latin typeface="SutonnyMJ" pitchFamily="2" charset="0"/>
              </a:rPr>
              <a:t>যেমন</a:t>
            </a:r>
            <a:r>
              <a:rPr lang="en-US" dirty="0" smtClean="0">
                <a:latin typeface="SutonnyMJ" pitchFamily="2" charset="0"/>
              </a:rPr>
              <a:t> : </a:t>
            </a:r>
            <a:r>
              <a:rPr lang="en-US" dirty="0" err="1" smtClean="0">
                <a:latin typeface="SutonnyMJ" pitchFamily="2" charset="0"/>
              </a:rPr>
              <a:t>দোয়াত</a:t>
            </a:r>
            <a:r>
              <a:rPr lang="en-US" dirty="0" smtClean="0">
                <a:latin typeface="SutonnyMJ" pitchFamily="2" charset="0"/>
              </a:rPr>
              <a:t> ও </a:t>
            </a:r>
            <a:r>
              <a:rPr lang="en-US" dirty="0" err="1" smtClean="0">
                <a:latin typeface="SutonnyMJ" pitchFamily="2" charset="0"/>
              </a:rPr>
              <a:t>কলম</a:t>
            </a:r>
            <a:r>
              <a:rPr lang="en-US" dirty="0" smtClean="0">
                <a:latin typeface="SutonnyMJ" pitchFamily="2" charset="0"/>
              </a:rPr>
              <a:t> = </a:t>
            </a:r>
            <a:r>
              <a:rPr lang="en-US" dirty="0" err="1" smtClean="0">
                <a:latin typeface="SutonnyMJ" pitchFamily="2" charset="0"/>
              </a:rPr>
              <a:t>দোয়াত</a:t>
            </a:r>
            <a:r>
              <a:rPr lang="en-US" dirty="0" smtClean="0">
                <a:latin typeface="SutonnyMJ" pitchFamily="2" charset="0"/>
              </a:rPr>
              <a:t>- </a:t>
            </a:r>
            <a:r>
              <a:rPr lang="en-US" dirty="0" err="1" smtClean="0">
                <a:latin typeface="SutonnyMJ" pitchFamily="2" charset="0"/>
              </a:rPr>
              <a:t>কলম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91470" y="161500"/>
            <a:ext cx="4602997" cy="7078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 err="1" smtClean="0">
                <a:latin typeface="SutonnyMJ" pitchFamily="2" charset="0"/>
              </a:rPr>
              <a:t>দ্বন্দ্ব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213359" y="1263972"/>
            <a:ext cx="796398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SutonnyMJ" pitchFamily="2" charset="0"/>
              </a:rPr>
              <a:t>যে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সমাস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প্রত্যেকটি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সমস্যমান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পদের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অর্থের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সমান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প্রাধান্য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থাকে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তাকে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দ্বন্দ্ব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সমাস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বলে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</a:rPr>
              <a:t>।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27" y="869386"/>
            <a:ext cx="3975870" cy="46098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59" y="3336070"/>
            <a:ext cx="2143125" cy="2143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164" y="3564671"/>
            <a:ext cx="2062300" cy="16859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ectangle 8"/>
          <p:cNvSpPr/>
          <p:nvPr/>
        </p:nvSpPr>
        <p:spPr>
          <a:xfrm>
            <a:off x="640155" y="5531769"/>
            <a:ext cx="9316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SutonnyMJ" pitchFamily="2" charset="0"/>
              </a:rPr>
              <a:t>দোয়াত</a:t>
            </a:r>
            <a:r>
              <a:rPr lang="en-US" dirty="0" smtClean="0">
                <a:latin typeface="SutonnyMJ" pitchFamily="2" charset="0"/>
              </a:rPr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33639" y="5612303"/>
            <a:ext cx="721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SutonnyMJ" pitchFamily="2" charset="0"/>
              </a:rPr>
              <a:t>কলম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03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862" y="584704"/>
            <a:ext cx="583474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err="1" smtClean="0">
                <a:latin typeface="SutonnyMJ" pitchFamily="2" charset="0"/>
              </a:rPr>
              <a:t>যে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দ্বন্দ্ব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সমাসে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কোনো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সমস্যমান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পদের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বিভক্তি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লোপ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হয়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না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তাকে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অলুক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দ্বন্দ্ব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সমাস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বলে</a:t>
            </a:r>
            <a:r>
              <a:rPr lang="en-US" sz="3200" dirty="0" smtClean="0">
                <a:latin typeface="SutonnyMJ" pitchFamily="2" charset="0"/>
              </a:rPr>
              <a:t>।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774641" y="5843844"/>
            <a:ext cx="34996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SutonnyMJ" pitchFamily="2" charset="0"/>
              </a:rPr>
              <a:t>যেমন</a:t>
            </a:r>
            <a:r>
              <a:rPr lang="en-US" sz="3200" dirty="0" smtClean="0">
                <a:latin typeface="SutonnyMJ" pitchFamily="2" charset="0"/>
              </a:rPr>
              <a:t> : </a:t>
            </a:r>
            <a:r>
              <a:rPr lang="en-US" sz="3200" dirty="0" err="1" smtClean="0">
                <a:latin typeface="SutonnyMJ" pitchFamily="2" charset="0"/>
              </a:rPr>
              <a:t>দুধে</a:t>
            </a:r>
            <a:r>
              <a:rPr lang="en-US" sz="3200" dirty="0" smtClean="0">
                <a:latin typeface="SutonnyMJ" pitchFamily="2" charset="0"/>
              </a:rPr>
              <a:t> Ñ </a:t>
            </a:r>
            <a:r>
              <a:rPr lang="en-US" sz="3200" dirty="0" err="1" smtClean="0">
                <a:latin typeface="SutonnyMJ" pitchFamily="2" charset="0"/>
              </a:rPr>
              <a:t>ভাতে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7188679" y="607705"/>
            <a:ext cx="49075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err="1" smtClean="0">
                <a:latin typeface="SutonnyMJ" pitchFamily="2" charset="0"/>
              </a:rPr>
              <a:t>তিন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বা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বহু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পদে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দ্বন্দ্ব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সমাস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হলে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বহুপদী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দ্বন্দ্ব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সমাস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বলে</a:t>
            </a:r>
            <a:r>
              <a:rPr lang="en-US" sz="3200" dirty="0" smtClean="0">
                <a:latin typeface="SutonnyMJ" pitchFamily="2" charset="0"/>
              </a:rPr>
              <a:t> । 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817545" y="5743286"/>
            <a:ext cx="55921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SutonnyMJ" pitchFamily="2" charset="0"/>
              </a:rPr>
              <a:t>যেমন</a:t>
            </a:r>
            <a:r>
              <a:rPr lang="en-US" sz="3200" dirty="0" smtClean="0">
                <a:latin typeface="SutonnyMJ" pitchFamily="2" charset="0"/>
              </a:rPr>
              <a:t> : </a:t>
            </a:r>
            <a:r>
              <a:rPr lang="en-US" sz="3200" dirty="0" err="1" smtClean="0">
                <a:latin typeface="SutonnyMJ" pitchFamily="2" charset="0"/>
              </a:rPr>
              <a:t>হাত-পা-নাক-মুখ-চোখ</a:t>
            </a:r>
            <a:r>
              <a:rPr lang="en-US" sz="3200" dirty="0" smtClean="0">
                <a:latin typeface="SutonnyMJ" pitchFamily="2" charset="0"/>
              </a:rPr>
              <a:t>।</a:t>
            </a:r>
            <a:endParaRPr lang="en-US" sz="3200" dirty="0">
              <a:latin typeface="SutonnyMJ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33" y="2899954"/>
            <a:ext cx="3238225" cy="25506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212" y="2582457"/>
            <a:ext cx="4088673" cy="2755736"/>
          </a:xfrm>
          <a:prstGeom prst="rect">
            <a:avLst/>
          </a:prstGeom>
        </p:spPr>
      </p:pic>
      <p:pic>
        <p:nvPicPr>
          <p:cNvPr id="10" name="Picture 9" descr="download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604" y="2899954"/>
            <a:ext cx="3485510" cy="2550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10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48992" y="5966415"/>
            <a:ext cx="5360127" cy="656453"/>
          </a:xfrm>
        </p:spPr>
        <p:txBody>
          <a:bodyPr>
            <a:noAutofit/>
          </a:bodyPr>
          <a:lstStyle/>
          <a:p>
            <a:pPr algn="l"/>
            <a:r>
              <a:rPr lang="en-US" sz="3200" dirty="0" err="1" smtClean="0">
                <a:latin typeface="SutonnyMJ" pitchFamily="2" charset="0"/>
              </a:rPr>
              <a:t>যেমন</a:t>
            </a:r>
            <a:r>
              <a:rPr lang="en-US" sz="3200" dirty="0" smtClean="0">
                <a:latin typeface="SutonnyMJ" pitchFamily="2" charset="0"/>
              </a:rPr>
              <a:t> : </a:t>
            </a:r>
            <a:r>
              <a:rPr lang="en-US" sz="3200" dirty="0" err="1" smtClean="0">
                <a:latin typeface="SutonnyMJ" pitchFamily="2" charset="0"/>
              </a:rPr>
              <a:t>নীল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যে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পদ্ম</a:t>
            </a:r>
            <a:r>
              <a:rPr lang="en-US" sz="3200" dirty="0" smtClean="0">
                <a:latin typeface="SutonnyMJ" pitchFamily="2" charset="0"/>
              </a:rPr>
              <a:t> = </a:t>
            </a:r>
            <a:r>
              <a:rPr lang="en-US" sz="3200" dirty="0" err="1" smtClean="0">
                <a:latin typeface="SutonnyMJ" pitchFamily="2" charset="0"/>
              </a:rPr>
              <a:t>নীলপদ্ম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08235" y="161500"/>
            <a:ext cx="6706028" cy="70788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 err="1" smtClean="0">
                <a:latin typeface="SutonnyMJ" pitchFamily="2" charset="0"/>
              </a:rPr>
              <a:t>কর্মধারয়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সমাস</a:t>
            </a:r>
            <a:r>
              <a:rPr lang="en-US" sz="4000" dirty="0" smtClean="0">
                <a:latin typeface="SutonnyMJ" pitchFamily="2" charset="0"/>
              </a:rPr>
              <a:t>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291737" y="1326608"/>
            <a:ext cx="117173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SutonnyMJ" pitchFamily="2" charset="0"/>
              </a:rPr>
              <a:t>কর্মধারয়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সমাস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যেখানে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বিশেষণ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বা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বিশেষণভাবাপন্ন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পদের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সাথে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বিশেষ্য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বা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বিশেষ্যভাবাপন্ন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পদের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সমাস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হয়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এবং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পরপদের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অর্থই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প্রধান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রূপে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প্রতীয়মান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হয়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তাকে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কর্মধারয়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সমাস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বলে</a:t>
            </a:r>
            <a:r>
              <a:rPr lang="en-US" sz="3200" dirty="0" smtClean="0">
                <a:latin typeface="SutonnyMJ" pitchFamily="2" charset="0"/>
              </a:rPr>
              <a:t>। 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37" y="3079170"/>
            <a:ext cx="6118179" cy="330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5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90296" y="409694"/>
            <a:ext cx="4719562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000" dirty="0" err="1">
                <a:latin typeface="SutonnyMJ" pitchFamily="2" charset="0"/>
              </a:rPr>
              <a:t>Kg©aviq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mgv‡mi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kÖwY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wefvM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4343987" y="3304903"/>
            <a:ext cx="2612180" cy="6270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SutonnyMJ" pitchFamily="2" charset="0"/>
              </a:rPr>
              <a:t>Kg©aviq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mgvm</a:t>
            </a:r>
            <a:endParaRPr lang="en-US" sz="4000" dirty="0"/>
          </a:p>
        </p:txBody>
      </p:sp>
      <p:sp>
        <p:nvSpPr>
          <p:cNvPr id="6" name="Right Arrow 5"/>
          <p:cNvSpPr/>
          <p:nvPr/>
        </p:nvSpPr>
        <p:spPr>
          <a:xfrm>
            <a:off x="3290296" y="3442062"/>
            <a:ext cx="1053691" cy="3526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6956166" y="3442061"/>
            <a:ext cx="1053691" cy="3526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5400000">
            <a:off x="5081841" y="2560320"/>
            <a:ext cx="1136469" cy="3526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6200000">
            <a:off x="5101437" y="4304211"/>
            <a:ext cx="1097280" cy="3526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95347" y="1463039"/>
            <a:ext cx="2109456" cy="705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SutonnyMJ" pitchFamily="2" charset="0"/>
              </a:rPr>
              <a:t>ga¨c</a:t>
            </a:r>
            <a:r>
              <a:rPr lang="en-US" sz="3600" dirty="0" smtClean="0">
                <a:latin typeface="SutonnyMJ" pitchFamily="2" charset="0"/>
              </a:rPr>
              <a:t>`‡</a:t>
            </a:r>
            <a:r>
              <a:rPr lang="en-US" sz="3600" dirty="0" err="1" smtClean="0">
                <a:latin typeface="SutonnyMJ" pitchFamily="2" charset="0"/>
              </a:rPr>
              <a:t>jvcx</a:t>
            </a:r>
            <a:endParaRPr lang="en-US" sz="3600" dirty="0">
              <a:latin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79366" y="5029200"/>
            <a:ext cx="1541417" cy="770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SutonnyMJ" pitchFamily="2" charset="0"/>
              </a:rPr>
              <a:t>Dcgvb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22920" y="3108960"/>
            <a:ext cx="1408463" cy="927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SutonnyMJ" pitchFamily="2" charset="0"/>
              </a:rPr>
              <a:t>DcwgZ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26154" y="3122023"/>
            <a:ext cx="115107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SutonnyMJ" pitchFamily="2" charset="0"/>
              </a:rPr>
              <a:t>iƒcK</a:t>
            </a:r>
            <a:endParaRPr lang="en-US" sz="40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49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194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SutonnyMJ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ab¨ev`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13</cp:revision>
  <dcterms:created xsi:type="dcterms:W3CDTF">2019-04-10T08:22:08Z</dcterms:created>
  <dcterms:modified xsi:type="dcterms:W3CDTF">2019-04-20T09:08:34Z</dcterms:modified>
</cp:coreProperties>
</file>