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2" r:id="rId5"/>
    <p:sldId id="261" r:id="rId6"/>
    <p:sldId id="260" r:id="rId7"/>
    <p:sldId id="259" r:id="rId8"/>
    <p:sldId id="258" r:id="rId9"/>
    <p:sldId id="256" r:id="rId10"/>
    <p:sldId id="25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4/20/2019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66800" y="1143000"/>
            <a:ext cx="7445829" cy="348778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latin typeface="SutonnyMJ" pitchFamily="2" charset="0"/>
              </a:rPr>
              <a:t> ¯^</a:t>
            </a:r>
            <a:r>
              <a:rPr lang="en-US" sz="10000" dirty="0" err="1" smtClean="0">
                <a:latin typeface="SutonnyMJ" pitchFamily="2" charset="0"/>
              </a:rPr>
              <a:t>vMZg</a:t>
            </a:r>
            <a:endParaRPr lang="en-US" sz="10000" dirty="0">
              <a:latin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126" y="1561013"/>
            <a:ext cx="2221503" cy="2644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37" y="1561013"/>
            <a:ext cx="2238921" cy="2644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786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490711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Ae¨qxfve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04800" y="4419600"/>
            <a:ext cx="533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wbZ¨mgvm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mgm¨gvb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c`My‡jv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×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e¨vmev‡K¨I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wbZ¨mgvm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+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MÖvgvšÍi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495800" y="1143000"/>
            <a:ext cx="434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cÖf„wZ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m‡½ hw`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Kzr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cÖZq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mvwaZ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we‡k‡l¨I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åægb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cwiåægb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495800"/>
            <a:ext cx="3429000" cy="23622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395287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81000" y="1295400"/>
            <a:ext cx="7550331" cy="37882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SutonnyMJ" pitchFamily="2" charset="0"/>
              </a:rPr>
              <a:t>‡</a:t>
            </a:r>
            <a:r>
              <a:rPr lang="en-US" sz="9600" dirty="0" err="1" smtClean="0">
                <a:latin typeface="SutonnyMJ" pitchFamily="2" charset="0"/>
              </a:rPr>
              <a:t>Lv`vnv‡dR</a:t>
            </a:r>
            <a:r>
              <a:rPr lang="en-US" sz="9600" dirty="0" smtClean="0">
                <a:latin typeface="SutonnyMJ" pitchFamily="2" charset="0"/>
              </a:rPr>
              <a:t> </a:t>
            </a:r>
            <a:endParaRPr lang="en-US" sz="9600" dirty="0">
              <a:latin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586" y="1295400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2" y="35430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3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5800" y="600890"/>
            <a:ext cx="4441372" cy="1841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SutonnyMJ" pitchFamily="2" charset="0"/>
              </a:rPr>
              <a:t>cwiwPwZ</a:t>
            </a:r>
            <a:endParaRPr lang="en-US" sz="9600" dirty="0">
              <a:latin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81000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3690258" y="2904308"/>
            <a:ext cx="52251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gvQv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: 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gvn‡mbv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LvZzb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wgbv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cÖavb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wkÿK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ewÎk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nvRvix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D”P we`¨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vjq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jvjgwbi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nvU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|</a:t>
            </a:r>
            <a:endParaRPr lang="en-US" sz="4400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762000"/>
            <a:ext cx="7981406" cy="52120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latin typeface="SutonnyMJ" pitchFamily="2" charset="0"/>
              </a:rPr>
              <a:t>cvV</a:t>
            </a:r>
            <a:r>
              <a:rPr lang="en-US" sz="6000" u="sng" dirty="0" smtClean="0">
                <a:latin typeface="SutonnyMJ" pitchFamily="2" charset="0"/>
              </a:rPr>
              <a:t> </a:t>
            </a:r>
            <a:r>
              <a:rPr lang="en-US" sz="6000" u="sng" dirty="0" err="1" smtClean="0">
                <a:latin typeface="SutonnyMJ" pitchFamily="2" charset="0"/>
              </a:rPr>
              <a:t>cwiwPwZ</a:t>
            </a:r>
            <a:endParaRPr lang="en-US" sz="6000" u="sng" dirty="0" smtClean="0">
              <a:latin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</a:rPr>
              <a:t>welq</a:t>
            </a:r>
            <a:r>
              <a:rPr lang="en-US" sz="6000" dirty="0">
                <a:latin typeface="SutonnyMJ" pitchFamily="2" charset="0"/>
              </a:rPr>
              <a:t>: </a:t>
            </a:r>
            <a:r>
              <a:rPr lang="en-US" sz="6000" dirty="0" err="1">
                <a:latin typeface="SutonnyMJ" pitchFamily="2" charset="0"/>
              </a:rPr>
              <a:t>evsjv</a:t>
            </a:r>
            <a:r>
              <a:rPr lang="en-US" sz="6000" dirty="0">
                <a:latin typeface="SutonnyMJ" pitchFamily="2" charset="0"/>
              </a:rPr>
              <a:t> 2q</a:t>
            </a:r>
          </a:p>
          <a:p>
            <a:pPr algn="ctr"/>
            <a:r>
              <a:rPr lang="en-US" sz="6000" dirty="0" err="1">
                <a:latin typeface="SutonnyMJ" pitchFamily="2" charset="0"/>
              </a:rPr>
              <a:t>cvV</a:t>
            </a:r>
            <a:r>
              <a:rPr lang="en-US" sz="6000" dirty="0">
                <a:latin typeface="SutonnyMJ" pitchFamily="2" charset="0"/>
              </a:rPr>
              <a:t>: </a:t>
            </a:r>
            <a:r>
              <a:rPr lang="en-US" sz="6000" dirty="0" err="1" smtClean="0">
                <a:latin typeface="SutonnyMJ" pitchFamily="2" charset="0"/>
              </a:rPr>
              <a:t>mgvm</a:t>
            </a:r>
            <a:endParaRPr lang="en-US" sz="6000" dirty="0" smtClean="0">
              <a:latin typeface="SutonnyMJ" pitchFamily="2" charset="0"/>
            </a:endParaRPr>
          </a:p>
          <a:p>
            <a:pPr algn="ctr"/>
            <a:r>
              <a:rPr lang="en-US" sz="6000" dirty="0" smtClean="0">
                <a:latin typeface="SutonnyMJ" pitchFamily="2" charset="0"/>
              </a:rPr>
              <a:t>†</a:t>
            </a:r>
            <a:r>
              <a:rPr lang="en-US" sz="6000" dirty="0" err="1" smtClean="0">
                <a:latin typeface="SutonnyMJ" pitchFamily="2" charset="0"/>
              </a:rPr>
              <a:t>kÖbx</a:t>
            </a:r>
            <a:r>
              <a:rPr lang="en-US" sz="6000" dirty="0">
                <a:latin typeface="SutonnyMJ" pitchFamily="2" charset="0"/>
              </a:rPr>
              <a:t>: 9g I 10 g</a:t>
            </a: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1399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272217">
            <a:off x="-260444" y="1491445"/>
            <a:ext cx="409089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</a:rPr>
              <a:t>Zrcyiæl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mgvm</a:t>
            </a:r>
            <a:r>
              <a:rPr lang="en-US" sz="6000" dirty="0" smtClean="0">
                <a:latin typeface="SutonnyMJ" pitchFamily="2" charset="0"/>
              </a:rPr>
              <a:t>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3632027" y="260288"/>
            <a:ext cx="5207174" cy="31700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Zrcyiæl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c~e©c</a:t>
            </a:r>
            <a:r>
              <a:rPr lang="en-US" sz="4000" dirty="0" smtClean="0">
                <a:latin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 wefw³i †</a:t>
            </a:r>
            <a:r>
              <a:rPr lang="en-US" sz="4000" dirty="0" err="1" smtClean="0">
                <a:latin typeface="SutonnyMJ" pitchFamily="2" charset="0"/>
              </a:rPr>
              <a:t>jv‡c</a:t>
            </a:r>
            <a:r>
              <a:rPr lang="en-US" sz="4000" dirty="0" smtClean="0">
                <a:latin typeface="SutonnyMJ" pitchFamily="2" charset="0"/>
              </a:rPr>
              <a:t> †h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nq </a:t>
            </a:r>
            <a:r>
              <a:rPr lang="en-US" sz="4000" dirty="0" err="1" smtClean="0">
                <a:latin typeface="SutonnyMJ" pitchFamily="2" charset="0"/>
              </a:rPr>
              <a:t>Ges</a:t>
            </a:r>
            <a:r>
              <a:rPr lang="en-US" sz="4000" dirty="0" smtClean="0">
                <a:latin typeface="SutonnyMJ" pitchFamily="2" charset="0"/>
              </a:rPr>
              <a:t> †h </a:t>
            </a:r>
            <a:r>
              <a:rPr lang="en-US" sz="4000" dirty="0" err="1" smtClean="0">
                <a:latin typeface="SutonnyMJ" pitchFamily="2" charset="0"/>
              </a:rPr>
              <a:t>mgv‡m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cic</a:t>
            </a:r>
            <a:r>
              <a:rPr lang="en-US" sz="4000" dirty="0" smtClean="0">
                <a:latin typeface="SutonnyMJ" pitchFamily="2" charset="0"/>
              </a:rPr>
              <a:t>‡`</a:t>
            </a:r>
            <a:r>
              <a:rPr lang="en-US" sz="4000" dirty="0" err="1" smtClean="0">
                <a:latin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</a:rPr>
              <a:t> A_© </a:t>
            </a:r>
            <a:r>
              <a:rPr lang="en-US" sz="4000" dirty="0" err="1" smtClean="0">
                <a:latin typeface="SutonnyMJ" pitchFamily="2" charset="0"/>
              </a:rPr>
              <a:t>cÖavbfv‡e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evSvq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Zrcyiæl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85800" y="4038600"/>
            <a:ext cx="734001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latin typeface="SutonnyMJ" pitchFamily="2" charset="0"/>
              </a:rPr>
              <a:t>†</a:t>
            </a:r>
            <a:r>
              <a:rPr lang="en-US" sz="5400" dirty="0" err="1" smtClean="0">
                <a:latin typeface="SutonnyMJ" pitchFamily="2" charset="0"/>
              </a:rPr>
              <a:t>hgb</a:t>
            </a:r>
            <a:r>
              <a:rPr lang="en-US" sz="5400" dirty="0" smtClean="0">
                <a:latin typeface="SutonnyMJ" pitchFamily="2" charset="0"/>
              </a:rPr>
              <a:t>: </a:t>
            </a:r>
            <a:r>
              <a:rPr lang="en-US" sz="5400" dirty="0" err="1" smtClean="0">
                <a:latin typeface="SutonnyMJ" pitchFamily="2" charset="0"/>
              </a:rPr>
              <a:t>wec</a:t>
            </a:r>
            <a:r>
              <a:rPr lang="en-US" sz="5400" dirty="0" smtClean="0">
                <a:latin typeface="SutonnyMJ" pitchFamily="2" charset="0"/>
              </a:rPr>
              <a:t>`‡K </a:t>
            </a:r>
            <a:r>
              <a:rPr lang="en-US" sz="5400" dirty="0" err="1" smtClean="0">
                <a:latin typeface="SutonnyMJ" pitchFamily="2" charset="0"/>
              </a:rPr>
              <a:t>Avcbœ</a:t>
            </a:r>
            <a:r>
              <a:rPr lang="en-US" sz="5400" dirty="0" smtClean="0">
                <a:latin typeface="SutonnyMJ" pitchFamily="2" charset="0"/>
              </a:rPr>
              <a:t>= </a:t>
            </a:r>
            <a:r>
              <a:rPr lang="en-US" sz="5400" dirty="0" err="1" smtClean="0">
                <a:latin typeface="SutonnyMJ" pitchFamily="2" charset="0"/>
              </a:rPr>
              <a:t>wec`vcbœ</a:t>
            </a:r>
            <a:r>
              <a:rPr lang="en-US" sz="5400" dirty="0" smtClean="0">
                <a:latin typeface="SutonnyMJ" pitchFamily="2" charset="0"/>
              </a:rPr>
              <a:t> </a:t>
            </a:r>
            <a:endParaRPr lang="en-US" sz="5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5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457200"/>
            <a:ext cx="4898571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Zrcyiæl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mgv‡mi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kÖwY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wefvM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3855721" y="3091153"/>
            <a:ext cx="1737360" cy="125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Zrcyiæl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>
            <a:off x="2902132" y="3476507"/>
            <a:ext cx="953588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4554581" y="4565824"/>
            <a:ext cx="1110345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4268834" y="2377593"/>
            <a:ext cx="911133" cy="483325"/>
          </a:xfrm>
          <a:prstGeom prst="rightArrow">
            <a:avLst>
              <a:gd name="adj1" fmla="val 50000"/>
              <a:gd name="adj2" fmla="val 52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5593081" y="3476506"/>
            <a:ext cx="953588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3458142">
            <a:off x="2722142" y="2318531"/>
            <a:ext cx="1534878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613372">
            <a:off x="2549312" y="4374150"/>
            <a:ext cx="1443864" cy="483325"/>
          </a:xfrm>
          <a:prstGeom prst="rightArrow">
            <a:avLst>
              <a:gd name="adj1" fmla="val 4743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7676859">
            <a:off x="5249352" y="2294269"/>
            <a:ext cx="1519937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2663307">
            <a:off x="5429619" y="4381864"/>
            <a:ext cx="1645771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356172">
            <a:off x="3780075" y="4497930"/>
            <a:ext cx="953588" cy="483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471420" y="1562859"/>
            <a:ext cx="793293" cy="62540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SutonnyMJ" pitchFamily="2" charset="0"/>
              </a:rPr>
              <a:t>2q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97629" y="1613497"/>
            <a:ext cx="812124" cy="65469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SutonnyMJ" pitchFamily="2" charset="0"/>
              </a:rPr>
              <a:t>3q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69875" y="1508993"/>
            <a:ext cx="855867" cy="6546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SutonnyMJ" pitchFamily="2" charset="0"/>
              </a:rPr>
              <a:t>4_©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97808" y="3410663"/>
            <a:ext cx="832633" cy="6083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</a:rPr>
              <a:t>5g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94863" y="4944649"/>
            <a:ext cx="953589" cy="6923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SutonnyMJ" pitchFamily="2" charset="0"/>
              </a:rPr>
              <a:t>6ô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74440" y="5255048"/>
            <a:ext cx="822960" cy="65314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SutonnyMJ" pitchFamily="2" charset="0"/>
              </a:rPr>
              <a:t>7g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76930" y="5212594"/>
            <a:ext cx="1038497" cy="7380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bT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61052" y="4685313"/>
            <a:ext cx="1465065" cy="555173"/>
          </a:xfrm>
          <a:prstGeom prst="roundRect">
            <a:avLst/>
          </a:prstGeom>
          <a:solidFill>
            <a:srgbClr val="DF51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Dcc</a:t>
            </a:r>
            <a:r>
              <a:rPr lang="en-US" sz="4000" dirty="0" smtClean="0">
                <a:latin typeface="SutonnyMJ" pitchFamily="2" charset="0"/>
              </a:rPr>
              <a:t>`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01380" y="3148050"/>
            <a:ext cx="1694208" cy="9508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50"/>
              </a:spcBef>
              <a:spcAft>
                <a:spcPts val="50"/>
              </a:spcAft>
            </a:pPr>
            <a:r>
              <a:rPr lang="en-US" sz="4000" dirty="0" err="1" smtClean="0">
                <a:latin typeface="SutonnyMJ" pitchFamily="2" charset="0"/>
              </a:rPr>
              <a:t>AjyK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Zrcyiæl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5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214479"/>
            <a:ext cx="238719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eûeªxwn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08857" y="1381538"/>
            <a:ext cx="8730344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†h </a:t>
            </a:r>
            <a:r>
              <a:rPr lang="en-US" sz="4000" dirty="0" err="1" smtClean="0">
                <a:latin typeface="SutonnyMJ" pitchFamily="2" charset="0"/>
              </a:rPr>
              <a:t>mgv‡m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mgm¨gvb</a:t>
            </a:r>
            <a:r>
              <a:rPr lang="en-US" sz="4000" dirty="0" smtClean="0">
                <a:latin typeface="SutonnyMJ" pitchFamily="2" charset="0"/>
              </a:rPr>
              <a:t> c`¸‡</a:t>
            </a:r>
            <a:r>
              <a:rPr lang="en-US" sz="4000" dirty="0" err="1" smtClean="0">
                <a:latin typeface="SutonnyMJ" pitchFamily="2" charset="0"/>
              </a:rPr>
              <a:t>jvi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Kv‡bvwUi</a:t>
            </a:r>
            <a:r>
              <a:rPr lang="en-US" sz="4000" dirty="0" smtClean="0">
                <a:latin typeface="SutonnyMJ" pitchFamily="2" charset="0"/>
              </a:rPr>
              <a:t> A_© </a:t>
            </a:r>
            <a:r>
              <a:rPr lang="en-US" sz="4000" dirty="0" err="1" smtClean="0">
                <a:latin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eywS‡q</a:t>
            </a:r>
            <a:r>
              <a:rPr lang="en-US" sz="4000" dirty="0" smtClean="0">
                <a:latin typeface="SutonnyMJ" pitchFamily="2" charset="0"/>
              </a:rPr>
              <a:t>, Ab¨ †</a:t>
            </a:r>
            <a:r>
              <a:rPr lang="en-US" sz="4000" dirty="0" err="1" smtClean="0">
                <a:latin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c`‡K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evSvq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Zv‡K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eûeªxwn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 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8857" y="3581400"/>
            <a:ext cx="5121915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hgb</a:t>
            </a:r>
            <a:r>
              <a:rPr lang="en-US" sz="4000" dirty="0" smtClean="0">
                <a:latin typeface="SutonnyMJ" pitchFamily="2" charset="0"/>
              </a:rPr>
              <a:t>: </a:t>
            </a:r>
            <a:r>
              <a:rPr lang="en-US" sz="4000" dirty="0" err="1" smtClean="0">
                <a:latin typeface="SutonnyMJ" pitchFamily="2" charset="0"/>
              </a:rPr>
              <a:t>bxj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emb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hvi</a:t>
            </a:r>
            <a:r>
              <a:rPr lang="en-US" sz="4000" dirty="0" smtClean="0">
                <a:latin typeface="SutonnyMJ" pitchFamily="2" charset="0"/>
              </a:rPr>
              <a:t>= </a:t>
            </a:r>
            <a:r>
              <a:rPr lang="en-US" sz="4000" dirty="0" err="1" smtClean="0">
                <a:latin typeface="SutonnyMJ" pitchFamily="2" charset="0"/>
              </a:rPr>
              <a:t>bxjembv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6997" y="381000"/>
            <a:ext cx="4530407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eûeªxwn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mgv‡mi</a:t>
            </a:r>
            <a:r>
              <a:rPr lang="en-US" sz="4000" dirty="0" smtClean="0">
                <a:latin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</a:rPr>
              <a:t>kÖwY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wefvM</a:t>
            </a:r>
            <a:endParaRPr lang="en-US" sz="4000" dirty="0" smtClean="0"/>
          </a:p>
        </p:txBody>
      </p:sp>
      <p:sp>
        <p:nvSpPr>
          <p:cNvPr id="5" name="Oval 4"/>
          <p:cNvSpPr/>
          <p:nvPr/>
        </p:nvSpPr>
        <p:spPr>
          <a:xfrm>
            <a:off x="3037760" y="3759538"/>
            <a:ext cx="2468880" cy="130628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SutonnyMJ" pitchFamily="2" charset="0"/>
              </a:rPr>
              <a:t>eûeªxwn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06996" y="4295115"/>
            <a:ext cx="1030763" cy="2351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506640" y="4295115"/>
            <a:ext cx="880665" cy="2351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740506" y="3105269"/>
            <a:ext cx="1063388" cy="2351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3847658" y="5372802"/>
            <a:ext cx="849085" cy="23513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8497387">
            <a:off x="2652311" y="5200095"/>
            <a:ext cx="1011717" cy="20621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742589">
            <a:off x="2583125" y="3372954"/>
            <a:ext cx="1070365" cy="29106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3764658">
            <a:off x="4928468" y="5194913"/>
            <a:ext cx="1028384" cy="21657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8087858">
            <a:off x="4963039" y="3452171"/>
            <a:ext cx="1007099" cy="23277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5751" y="2809901"/>
            <a:ext cx="3140434" cy="7315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mgvbvwaKiY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4042" y="3983778"/>
            <a:ext cx="2508069" cy="77070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e¨vwaKiY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24458" y="5764132"/>
            <a:ext cx="1495483" cy="68361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bT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-13855" y="5321960"/>
            <a:ext cx="3051614" cy="9392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ga¨c</a:t>
            </a:r>
            <a:r>
              <a:rPr lang="en-US" sz="4000" dirty="0" smtClean="0">
                <a:latin typeface="SutonnyMJ" pitchFamily="2" charset="0"/>
              </a:rPr>
              <a:t>`‡</a:t>
            </a:r>
            <a:r>
              <a:rPr lang="en-US" sz="4000" dirty="0" err="1" smtClean="0">
                <a:latin typeface="SutonnyMJ" pitchFamily="2" charset="0"/>
              </a:rPr>
              <a:t>jvcx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849" y="4070875"/>
            <a:ext cx="2168435" cy="68361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cÖZ¨qvšÍ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13398" y="2813954"/>
            <a:ext cx="1537165" cy="5849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AjyK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77929" y="1953218"/>
            <a:ext cx="2737207" cy="97155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msL¨vevPK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66944" y="5508180"/>
            <a:ext cx="2340920" cy="68361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</a:rPr>
              <a:t>e¨vwZnvi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152400"/>
            <a:ext cx="38100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w`¸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w`¸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wgjb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msL¨vevPK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k‡ãim‡OvM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w`¸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wÎKvj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gv_vi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mgvnvi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Zgv_v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429000"/>
            <a:ext cx="73914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76200"/>
            <a:ext cx="4343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Ae¨qxfve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c~e©c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Ae¨q‡hv‡M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wb®úbœ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mgv‡m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qiB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A‡_©I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cªvavb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Ae¨qxfve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Rvby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¤^Z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Ae¨q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ÕAvÕ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AvRvbyjw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¤^Z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AvgiY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6248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323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Arena</dc:creator>
  <cp:lastModifiedBy>User</cp:lastModifiedBy>
  <cp:revision>15</cp:revision>
  <dcterms:created xsi:type="dcterms:W3CDTF">2019-04-20T04:57:21Z</dcterms:created>
  <dcterms:modified xsi:type="dcterms:W3CDTF">2019-04-20T09:09:46Z</dcterms:modified>
</cp:coreProperties>
</file>