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F4B4-E0F3-4930-A9AF-CB458B993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1B737-6CEF-4BAD-B6AA-351976486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9CD87-4CAA-46A7-917A-7FE0F0D7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DD7AF-E379-4A7D-A54F-82F5E1B3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A2FE3-7FC2-440C-9D1D-1E4E8E05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63B2-4CA6-4333-97EE-1B9353D6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A80D9-B649-444B-9013-4B08914E0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C72AC-ACF6-4E85-9B72-AAAA0F82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10181-ADA3-4760-98AB-9F213B8B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D98A-E4D6-4B0E-8568-DC94E164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07C3B-CC21-4062-A90A-C8B387703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48F74-EEF2-4BF1-AF61-14E82223A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7AC33-75F8-436A-9F6A-88CF4C5A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B18F-E7F1-45E6-8FF5-17AABAA1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585DB-A634-47B5-88CF-2D33E01E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9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6ED1-5EEB-48C0-B7FA-E09AA772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B7E0-F781-41E4-BECF-2FA87FAFA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8FAEA-C80C-4ECE-8BEB-BE70FB84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4B120-5B47-442F-ADC3-38487239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743F-3E2A-4B73-A969-B1636993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6F52-05F1-47EA-B2F5-A0F9516E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1E019-C52B-4C28-8682-95E66C186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17527-C6CB-475B-BD69-9E343777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2DED5-DA87-4B8A-B5BC-E34E7DEE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E54E7-06C7-4018-BB4B-9A578158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3844-40C3-4031-983E-F366A009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73771-068A-43FE-AD5C-18D67240A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C776A-515F-4FD6-B857-603ADE4DB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41C3B-8A46-42EA-8A0F-E4C0C90A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B044D-FEBB-4462-9196-FB2F3F54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A5D16-67A0-4DC1-B39E-0CE9860D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329A-193A-488E-B19F-2E389186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5813B-8309-4B54-894B-2B1FB120E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C9943-A21E-47D9-84EF-80DED8E76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9141C-FEE4-42A3-B3ED-810CA95E8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E4DF87-6CE2-4259-AB85-C7D04D782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AFA561-14BE-4169-BC2C-5500172C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0C3D6-2416-4BF4-92E0-39B11DE3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1FFE1-4308-4BED-BE11-145F19E2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3ABC-C012-4EB7-B4C1-1DBAA6C4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38219-5FC6-4B71-99D4-CC0FD2D0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85A09-F561-4ABA-835A-47486E9B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FC3C3-61CB-42B5-8F66-E29EA5C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3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BFEFE-DE02-4713-B08A-D6D5FB331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361E4-F55B-437C-8257-E0AC3D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2BF39-E26D-4392-BDF2-B95F1B16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0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F166-3109-4A91-B499-CE79ED9B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41F4D-9D89-41CA-B1BA-A75BFE94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8AEFC-7046-45F0-8FA9-1735A1D10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30F71-493B-4875-A0F1-2F8AF7BE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42F5E-1833-4122-BFB3-D7B99D47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57762-9D8F-4A95-8ADA-576E9A05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C0C1-D090-4E38-8927-4E3F723E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79619-660E-439F-B6B5-1EF316489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8D3CD-9FD5-48C2-BABA-E77A681F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12FAB-7BF2-4383-9485-D78A0464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CEB1C-AD2B-4A17-850C-559663E8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CD3DD-C249-45D3-B575-F79FCA00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2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595C0-3A9F-41FC-9B11-5F4F67D5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60D04-911C-4966-B010-07665B686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2DBC0-7B35-47B7-9562-1A7063B24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562E-193D-4B15-A7EA-28EBD353B51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20538-DF62-4748-9E8A-0542D539F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285F2-D9A9-4FD1-9064-2DE461241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CD4BD-CDD7-484F-9BB6-6B0A1A09C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5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C10F-06AF-48EB-A4DE-6C4CDE3A56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16600" b="1" dirty="0">
                <a:solidFill>
                  <a:srgbClr val="00B050"/>
                </a:solidFill>
              </a:rPr>
              <a:t>اهلا وسهلا</a:t>
            </a:r>
            <a:endParaRPr lang="en-US" sz="16600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4F17F-E520-4C36-9C00-832BFCAA9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85958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EFC28-9492-4E30-A7D5-A13503586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8" y="3509963"/>
            <a:ext cx="11641681" cy="38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43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EC63783-E96E-409E-9137-EE721B71E051}"/>
              </a:ext>
            </a:extLst>
          </p:cNvPr>
          <p:cNvSpPr/>
          <p:nvPr/>
        </p:nvSpPr>
        <p:spPr>
          <a:xfrm>
            <a:off x="633046" y="140677"/>
            <a:ext cx="3657601" cy="1650023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9C192-FAA4-4E78-9685-E5F50C2B7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9088E-3BAC-4008-BC66-6DDF56456B97}"/>
              </a:ext>
            </a:extLst>
          </p:cNvPr>
          <p:cNvSpPr/>
          <p:nvPr/>
        </p:nvSpPr>
        <p:spPr>
          <a:xfrm>
            <a:off x="1404730" y="2267958"/>
            <a:ext cx="7434468" cy="104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اجب عن الاسءلة التالية شقها وكتابة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5BFED-572D-43A4-A1EC-EC14950827C4}"/>
              </a:ext>
            </a:extLst>
          </p:cNvPr>
          <p:cNvSpPr/>
          <p:nvPr/>
        </p:nvSpPr>
        <p:spPr>
          <a:xfrm>
            <a:off x="1427921" y="3790301"/>
            <a:ext cx="7434469" cy="241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من هو خير الاصحاب ؟</a:t>
            </a:r>
          </a:p>
          <a:p>
            <a:pPr algn="ctr"/>
            <a:r>
              <a:rPr lang="ar-SA" sz="5400" b="1" dirty="0">
                <a:solidFill>
                  <a:schemeClr val="tx1"/>
                </a:solidFill>
              </a:rPr>
              <a:t>بماذا يشاركك سهيل ؟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07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81B5A8D-7852-427D-83F5-F3DF107FC94A}"/>
              </a:ext>
            </a:extLst>
          </p:cNvPr>
          <p:cNvSpPr/>
          <p:nvPr/>
        </p:nvSpPr>
        <p:spPr>
          <a:xfrm>
            <a:off x="2286000" y="553329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واجب المنزل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21389-4C03-4FA6-9762-25CD155D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99" y="4856871"/>
            <a:ext cx="6442213" cy="1217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2C02FD-DBF0-46BE-8333-4E2C40720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814014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16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A779D0-24CB-4F6D-BB64-9F54E027D2AA}"/>
              </a:ext>
            </a:extLst>
          </p:cNvPr>
          <p:cNvSpPr/>
          <p:nvPr/>
        </p:nvSpPr>
        <p:spPr>
          <a:xfrm>
            <a:off x="979714" y="0"/>
            <a:ext cx="10232572" cy="1911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شكرا والى القاء مع السلامة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8C3D0-3D8D-42E7-9573-6EE52646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1773380"/>
            <a:ext cx="10232572" cy="5611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84F76-8570-45DD-A5E7-EB0951193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401" y="2158241"/>
            <a:ext cx="2408599" cy="4699759"/>
          </a:xfrm>
          <a:prstGeom prst="star32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A860E8-B0CC-415D-A85C-C4ED0C459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746" y="1667164"/>
            <a:ext cx="2408599" cy="4699759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4280946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A0F1A7-BDF8-470E-B2A4-4C2A09878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1" t="26618" r="6091" b="-2436"/>
          <a:stretch/>
        </p:blipFill>
        <p:spPr>
          <a:xfrm>
            <a:off x="1030202" y="2226363"/>
            <a:ext cx="3263503" cy="329910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B93F7DF-468E-42E9-9260-DA7B31FCD3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solidFill>
                  <a:srgbClr val="FF0000"/>
                </a:solidFill>
              </a:rPr>
              <a:t>تعريف المدرس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33FF4B-2DE0-4902-BE32-3C41813A3DFC}"/>
              </a:ext>
            </a:extLst>
          </p:cNvPr>
          <p:cNvSpPr txBox="1">
            <a:spLocks/>
          </p:cNvSpPr>
          <p:nvPr/>
        </p:nvSpPr>
        <p:spPr>
          <a:xfrm>
            <a:off x="4293705" y="2053016"/>
            <a:ext cx="6480313" cy="36457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SA" sz="4400" dirty="0">
                <a:solidFill>
                  <a:srgbClr val="FF0000"/>
                </a:solidFill>
              </a:rPr>
              <a:t> اسم:محمد مرشدالرحمن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sz="4400" dirty="0">
                <a:solidFill>
                  <a:srgbClr val="FF0000"/>
                </a:solidFill>
              </a:rPr>
              <a:t>معين المعلم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sz="4400" dirty="0">
                <a:solidFill>
                  <a:srgbClr val="FF0000"/>
                </a:solidFill>
              </a:rPr>
              <a:t>خل باءسة رحمانيةفاضل مدرسة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SA" sz="4400" dirty="0">
                <a:solidFill>
                  <a:srgbClr val="FF0000"/>
                </a:solidFill>
              </a:rPr>
              <a:t>لكهي فور شدر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3ADE2-845D-4E57-A89E-F6ABBA5C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73" y="2387600"/>
            <a:ext cx="2408599" cy="4699759"/>
          </a:xfrm>
          <a:prstGeom prst="star32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6FCC4-E966-4529-8690-2850B4464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102" y="1690688"/>
            <a:ext cx="2408599" cy="4699759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79947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btedaie - 2018 - Class-5 Arabic PDF Web.pdf - Adobe Reader">
            <a:extLst>
              <a:ext uri="{FF2B5EF4-FFF2-40B4-BE49-F238E27FC236}">
                <a16:creationId xmlns:a16="http://schemas.microsoft.com/office/drawing/2014/main" id="{487AFCFB-3A14-48B9-8CFF-558E5725C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t="12776" r="43016" b="14692"/>
          <a:stretch/>
        </p:blipFill>
        <p:spPr>
          <a:xfrm>
            <a:off x="1217423" y="2141537"/>
            <a:ext cx="334310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E15CD-343F-40F7-8224-5FA81E849FC1}"/>
              </a:ext>
            </a:extLst>
          </p:cNvPr>
          <p:cNvSpPr txBox="1">
            <a:spLocks/>
          </p:cNvSpPr>
          <p:nvPr/>
        </p:nvSpPr>
        <p:spPr>
          <a:xfrm>
            <a:off x="4939749" y="2141537"/>
            <a:ext cx="6414051" cy="4351338"/>
          </a:xfrm>
          <a:prstGeom prst="rect">
            <a:avLst/>
          </a:prstGeom>
          <a:solidFill>
            <a:srgbClr val="92D050"/>
          </a:solidFill>
          <a:ln w="762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الخامس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الدروس العربية والقواعد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العامة:الدرس الثاني عشر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الخاصة : </a:t>
            </a:r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خير الا صحاب</a:t>
            </a:r>
            <a:endParaRPr lang="ar-SA" sz="7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C01B38B-3F9B-48F0-9E39-A7639790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الدرس</a:t>
            </a:r>
          </a:p>
        </p:txBody>
      </p:sp>
    </p:spTree>
    <p:extLst>
      <p:ext uri="{BB962C8B-B14F-4D97-AF65-F5344CB8AC3E}">
        <p14:creationId xmlns:p14="http://schemas.microsoft.com/office/powerpoint/2010/main" val="33441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56217B-E263-48F8-8B69-FFB7811E0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64" y="3627907"/>
            <a:ext cx="3106736" cy="329985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10383C-D985-483C-B99D-E734D2B8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36"/>
            <a:ext cx="105156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</a:rPr>
              <a:t>ماذا تنظرون فى هذه الصورة الاتية ؟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বন্ধু নিয়ে ৪৭ টি বিখ্যাত উক্তি স্ট্যাটাস বাণী বন্ধুত্ব সম্পর্কিত লিখা  কবিতা পোস্ট">
            <a:extLst>
              <a:ext uri="{FF2B5EF4-FFF2-40B4-BE49-F238E27FC236}">
                <a16:creationId xmlns:a16="http://schemas.microsoft.com/office/drawing/2014/main" id="{46A812FF-BB31-46DA-A307-6BBA55DF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64" y="3990387"/>
            <a:ext cx="3464255" cy="37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ইসলামে বন্ধু নির্বাচনে নীতিমালা">
            <a:extLst>
              <a:ext uri="{FF2B5EF4-FFF2-40B4-BE49-F238E27FC236}">
                <a16:creationId xmlns:a16="http://schemas.microsoft.com/office/drawing/2014/main" id="{69B10F97-044A-4991-A24A-CF14B8B5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" y="1654363"/>
            <a:ext cx="2776717" cy="26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তোমার সব চেয়ে উত্তম বন্ধু সে, যে... - RadioMunna.com Story | Facebook">
            <a:extLst>
              <a:ext uri="{FF2B5EF4-FFF2-40B4-BE49-F238E27FC236}">
                <a16:creationId xmlns:a16="http://schemas.microsoft.com/office/drawing/2014/main" id="{33A09FBF-9E68-4479-8BDD-D5AF68F3B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6" y="4639264"/>
            <a:ext cx="285724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বন্ধু নিয়ে ৪৭ টি বিখ্যাত উক্তি স্ট্যাটাস বাণী বন্ধুত্ব সম্পর্কিত লিখা  কবিতা পোস্ট">
            <a:extLst>
              <a:ext uri="{FF2B5EF4-FFF2-40B4-BE49-F238E27FC236}">
                <a16:creationId xmlns:a16="http://schemas.microsoft.com/office/drawing/2014/main" id="{76A084C6-6729-4B61-9A75-32AD9C2E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383" y="1805192"/>
            <a:ext cx="3491598" cy="20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বন্ধুত্ব স্থাপনে মুমিনদের প্রতি কুরআনের নির্দেশনা">
            <a:extLst>
              <a:ext uri="{FF2B5EF4-FFF2-40B4-BE49-F238E27FC236}">
                <a16:creationId xmlns:a16="http://schemas.microsoft.com/office/drawing/2014/main" id="{19947993-442B-4972-A96C-CCDE8E40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19" y="1687044"/>
            <a:ext cx="3491598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9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1">
            <a:extLst>
              <a:ext uri="{FF2B5EF4-FFF2-40B4-BE49-F238E27FC236}">
                <a16:creationId xmlns:a16="http://schemas.microsoft.com/office/drawing/2014/main" id="{24F8F1BD-A262-426B-BD75-163B0C2E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درس اليوم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872F5AD-C925-4EAF-80BC-50267662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70" y="1697521"/>
            <a:ext cx="8492987" cy="227813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srgbClr val="FF0000"/>
                </a:solidFill>
              </a:rPr>
              <a:t>النظم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044F3DD-9D75-4441-9F54-65AC396D2A12}"/>
              </a:ext>
            </a:extLst>
          </p:cNvPr>
          <p:cNvSpPr/>
          <p:nvPr/>
        </p:nvSpPr>
        <p:spPr>
          <a:xfrm>
            <a:off x="6003235" y="4187687"/>
            <a:ext cx="728870" cy="848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30645C-13C7-430E-B0C0-B3A4F8149396}"/>
              </a:ext>
            </a:extLst>
          </p:cNvPr>
          <p:cNvSpPr/>
          <p:nvPr/>
        </p:nvSpPr>
        <p:spPr>
          <a:xfrm>
            <a:off x="1994452" y="5105099"/>
            <a:ext cx="8203095" cy="1956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solidFill>
                  <a:srgbClr val="FFC000"/>
                </a:solidFill>
              </a:rPr>
              <a:t>خير الاصحاب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41FE87-7E45-45BC-8CC2-091F92306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73" y="2387600"/>
            <a:ext cx="2408599" cy="4699759"/>
          </a:xfrm>
          <a:prstGeom prst="star32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212930-FC77-4080-BD7E-9ED49F2D0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35" y="2484582"/>
            <a:ext cx="2083472" cy="4699759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405651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4471AC-4066-49E7-9BB9-725632F2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/>
              <a:t>استفادة الدرس</a:t>
            </a:r>
            <a:endParaRPr lang="en-US" sz="4000" b="1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0905D55-7953-4153-A0C6-A1A35B74F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617"/>
            <a:ext cx="9962322" cy="42614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>
                <a:solidFill>
                  <a:srgbClr val="FF00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يستطيع الطلاب بعد نهاية هذا الدرس</a:t>
            </a:r>
            <a:r>
              <a:rPr lang="ar-SA" sz="4800" b="1" dirty="0">
                <a:solidFill>
                  <a:srgbClr val="FF00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:-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ان يقولوا النظم صحيحا.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ان يقولوا معني النظم.</a:t>
            </a:r>
          </a:p>
          <a:p>
            <a:pPr algn="r"/>
            <a:r>
              <a:rPr lang="ar-SA" sz="4800" b="1" dirty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ان يعلموا الاشياء المختلفة بالتدربات.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F4095-AF8B-4D79-BBC7-0A354DBE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" y="1403927"/>
            <a:ext cx="2408599" cy="4699759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3997904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9A65DB-8687-4040-8F5A-6714B0D3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القراءة الجهرية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8B9F0D-3634-4327-B7F6-AE3AFFF720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07164" y="1825625"/>
            <a:ext cx="10346635" cy="11623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انظروا الي الدرس ثم اقرؤوا مرتين جهرا.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DCE0B-8F03-4DDE-B29D-035868B239B3}"/>
              </a:ext>
            </a:extLst>
          </p:cNvPr>
          <p:cNvSpPr/>
          <p:nvPr/>
        </p:nvSpPr>
        <p:spPr>
          <a:xfrm>
            <a:off x="1113184" y="3627782"/>
            <a:ext cx="9594574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</a:rPr>
              <a:t>سهيل خير الاصحاب –يشاركني بالالعاب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</a:rPr>
              <a:t>يذكرني باخلاق –ويدعونيل لاداب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</a:rPr>
              <a:t>وعند الضيق القاه –قريبا ليس يتركنيي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</a:rPr>
              <a:t>سهيل لست انساه –حماه الله حياه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</a:rPr>
              <a:t>سهيل خير الاصحاب – واخى بيننا الله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69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B942A0D-2B94-4727-98F1-421020411F88}"/>
              </a:ext>
            </a:extLst>
          </p:cNvPr>
          <p:cNvSpPr/>
          <p:nvPr/>
        </p:nvSpPr>
        <p:spPr>
          <a:xfrm>
            <a:off x="1790700" y="228600"/>
            <a:ext cx="5562600" cy="1219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معني المفردات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BC425-56A1-4CC3-A0DF-570062E3C3A1}"/>
              </a:ext>
            </a:extLst>
          </p:cNvPr>
          <p:cNvSpPr txBox="1"/>
          <p:nvPr/>
        </p:nvSpPr>
        <p:spPr>
          <a:xfrm>
            <a:off x="689114" y="2915478"/>
            <a:ext cx="5562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latin typeface="NikoshBAN" panose="02000000000000000000" pitchFamily="2" charset="0"/>
              </a:rPr>
              <a:t>خير الاصحاب </a:t>
            </a:r>
            <a:r>
              <a:rPr lang="en-US" sz="3200" b="1" dirty="0">
                <a:latin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উত্তম সঙ্গী </a:t>
            </a:r>
          </a:p>
          <a:p>
            <a:r>
              <a:rPr lang="ar-SA" sz="3200" b="1" dirty="0">
                <a:latin typeface="NikoshBAN" panose="02000000000000000000" pitchFamily="2" charset="0"/>
              </a:rPr>
              <a:t>يشاركنى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সে আমাকে গ্রহণ করে </a:t>
            </a:r>
          </a:p>
          <a:p>
            <a:r>
              <a:rPr lang="ar-SA" sz="3200" b="1" dirty="0">
                <a:latin typeface="NikoshBAN" panose="02000000000000000000" pitchFamily="2" charset="0"/>
              </a:rPr>
              <a:t>بالعاب </a:t>
            </a:r>
            <a:r>
              <a:rPr lang="en-US" sz="3200" b="1" dirty="0">
                <a:latin typeface="NikoshBAN" panose="02000000000000000000" pitchFamily="2" charset="0"/>
              </a:rPr>
              <a:t>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খেলাধুলায় </a:t>
            </a:r>
          </a:p>
          <a:p>
            <a:r>
              <a:rPr lang="en-US" sz="3200" b="1" dirty="0">
                <a:latin typeface="NikoshBAN" panose="02000000000000000000" pitchFamily="2" charset="0"/>
              </a:rPr>
              <a:t> </a:t>
            </a:r>
            <a:r>
              <a:rPr lang="ar-SA" sz="3200" b="1" dirty="0">
                <a:latin typeface="NikoshBAN" panose="02000000000000000000" pitchFamily="2" charset="0"/>
              </a:rPr>
              <a:t>يذكرنى </a:t>
            </a:r>
            <a:r>
              <a:rPr lang="en-US" sz="3200" b="1" dirty="0">
                <a:latin typeface="NikoshBAN" panose="02000000000000000000" pitchFamily="2" charset="0"/>
              </a:rPr>
              <a:t>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 আমাকে উপদেশ দেয়  </a:t>
            </a:r>
          </a:p>
          <a:p>
            <a:r>
              <a:rPr lang="ar-SA" sz="3200" b="1" dirty="0">
                <a:latin typeface="NikoshBAN" panose="02000000000000000000" pitchFamily="2" charset="0"/>
              </a:rPr>
              <a:t>ليس يتركنى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সে আমাকে পরিত্যাগ করে না </a:t>
            </a:r>
          </a:p>
          <a:p>
            <a:r>
              <a:rPr lang="ar-SA" sz="3200" b="1" dirty="0">
                <a:latin typeface="NikoshBAN" panose="02000000000000000000" pitchFamily="2" charset="0"/>
              </a:rPr>
              <a:t>حماه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তাকে রক্ষা করুন </a:t>
            </a:r>
          </a:p>
          <a:p>
            <a:r>
              <a:rPr lang="ar-SA" sz="3200" b="1" dirty="0">
                <a:latin typeface="NikoshBAN" panose="02000000000000000000" pitchFamily="2" charset="0"/>
              </a:rPr>
              <a:t>اخى </a:t>
            </a:r>
            <a:r>
              <a:rPr lang="en-US" sz="3200" b="1" dirty="0">
                <a:latin typeface="NikoshBAN" panose="02000000000000000000" pitchFamily="2" charset="0"/>
              </a:rPr>
              <a:t>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 বন্ধনে আবদ্ধ করেন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F15F3-2BC6-462F-A429-8416EF5AEE13}"/>
              </a:ext>
            </a:extLst>
          </p:cNvPr>
          <p:cNvSpPr txBox="1"/>
          <p:nvPr/>
        </p:nvSpPr>
        <p:spPr>
          <a:xfrm>
            <a:off x="6453810" y="2623930"/>
            <a:ext cx="50490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</a:rPr>
              <a:t> </a:t>
            </a:r>
            <a:r>
              <a:rPr lang="ar-SA" sz="3200" dirty="0">
                <a:latin typeface="NikoshBAN" panose="02000000000000000000" pitchFamily="2" charset="0"/>
              </a:rPr>
              <a:t>لاداب </a:t>
            </a:r>
            <a:r>
              <a:rPr lang="en-US" sz="3200" dirty="0">
                <a:latin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শিষ্ঠাচারের জন্য </a:t>
            </a:r>
          </a:p>
          <a:p>
            <a:r>
              <a:rPr lang="ar-SA" sz="3200" dirty="0">
                <a:latin typeface="NikoshBAN" panose="02000000000000000000" pitchFamily="2" charset="0"/>
              </a:rPr>
              <a:t>يدعونى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 আমাকে দাওয়াত দেয়</a:t>
            </a:r>
          </a:p>
          <a:p>
            <a:r>
              <a:rPr lang="ar-SA" sz="3200" dirty="0">
                <a:latin typeface="NikoshBAN" panose="02000000000000000000" pitchFamily="2" charset="0"/>
              </a:rPr>
              <a:t>عند الضيق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বিপদের মূহুর্তে </a:t>
            </a:r>
          </a:p>
          <a:p>
            <a:r>
              <a:rPr lang="ar-SA" sz="3200" dirty="0">
                <a:latin typeface="NikoshBAN" panose="02000000000000000000" pitchFamily="2" charset="0"/>
              </a:rPr>
              <a:t>القاه  </a:t>
            </a:r>
            <a:r>
              <a:rPr lang="en-US" sz="3200" dirty="0">
                <a:latin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 তার সাথে মিলিত হই </a:t>
            </a:r>
          </a:p>
          <a:p>
            <a:r>
              <a:rPr lang="ar-SA" sz="3200" dirty="0">
                <a:latin typeface="NikoshBAN" panose="02000000000000000000" pitchFamily="2" charset="0"/>
              </a:rPr>
              <a:t>حياه  </a:t>
            </a:r>
            <a:r>
              <a:rPr lang="en-US" sz="3200" dirty="0">
                <a:latin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দীর্ঘজীবি করুন </a:t>
            </a:r>
          </a:p>
          <a:p>
            <a:r>
              <a:rPr lang="en-US" sz="3200" dirty="0">
                <a:latin typeface="NikoshBAN" panose="02000000000000000000" pitchFamily="2" charset="0"/>
              </a:rPr>
              <a:t> </a:t>
            </a:r>
            <a:r>
              <a:rPr lang="ar-SA" sz="3200" dirty="0">
                <a:latin typeface="NikoshBAN" panose="02000000000000000000" pitchFamily="2" charset="0"/>
              </a:rPr>
              <a:t>لست انساه</a:t>
            </a:r>
            <a:r>
              <a:rPr lang="en-US" sz="3200" dirty="0">
                <a:latin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 তাকে ভুলিনি </a:t>
            </a:r>
          </a:p>
          <a:p>
            <a:r>
              <a:rPr lang="ar-SA" sz="3200" dirty="0">
                <a:latin typeface="NikoshBAN" panose="02000000000000000000" pitchFamily="2" charset="0"/>
              </a:rPr>
              <a:t>بيننا  </a:t>
            </a:r>
            <a:r>
              <a:rPr lang="en-US" sz="3200" dirty="0">
                <a:latin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মাঝে  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46584B9-1678-4542-BD9B-1DD37084A3C9}"/>
              </a:ext>
            </a:extLst>
          </p:cNvPr>
          <p:cNvSpPr/>
          <p:nvPr/>
        </p:nvSpPr>
        <p:spPr>
          <a:xfrm>
            <a:off x="7182678" y="819978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2D3808-F7EC-4A78-AFEE-27F8B809C2DB}"/>
              </a:ext>
            </a:extLst>
          </p:cNvPr>
          <p:cNvSpPr/>
          <p:nvPr/>
        </p:nvSpPr>
        <p:spPr>
          <a:xfrm>
            <a:off x="3445565" y="662609"/>
            <a:ext cx="3543300" cy="1338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/>
              <a:t>العمل اجتماعى</a:t>
            </a:r>
            <a:endParaRPr lang="en-US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7E59E6-4D46-4687-9C6C-14FDE6DC97F9}"/>
              </a:ext>
            </a:extLst>
          </p:cNvPr>
          <p:cNvSpPr txBox="1"/>
          <p:nvPr/>
        </p:nvSpPr>
        <p:spPr>
          <a:xfrm>
            <a:off x="556591" y="2614860"/>
            <a:ext cx="80747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b="1" dirty="0"/>
              <a:t>كون جملا مفيد ة من عندك   </a:t>
            </a:r>
          </a:p>
          <a:p>
            <a:pPr algn="r"/>
            <a:r>
              <a:rPr lang="ar-SA" sz="5400" b="1" dirty="0"/>
              <a:t>1-الاصحاب  - - -   -              </a:t>
            </a:r>
          </a:p>
          <a:p>
            <a:pPr algn="r"/>
            <a:r>
              <a:rPr lang="ar-SA" sz="5400" b="1" dirty="0"/>
              <a:t>2-يذكر-------                      </a:t>
            </a:r>
          </a:p>
          <a:p>
            <a:pPr algn="r"/>
            <a:r>
              <a:rPr lang="ar-SA" sz="5400" b="1" dirty="0"/>
              <a:t>3- الضيق -----               </a:t>
            </a:r>
            <a:r>
              <a:rPr lang="en-US" sz="5400" b="1" dirty="0"/>
              <a:t>           </a:t>
            </a:r>
            <a:r>
              <a:rPr lang="ar-SA" sz="5400" b="1" dirty="0"/>
              <a:t>-                      </a:t>
            </a:r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48763-99C7-4790-9928-16DACAE88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78" y="2512291"/>
            <a:ext cx="2408599" cy="4699759"/>
          </a:xfrm>
          <a:prstGeom prst="star32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CA5362-6BC3-4269-AF18-C499E6E79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8" y="2158241"/>
            <a:ext cx="2277727" cy="4699759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2285035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238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Arabic Typesetting</vt:lpstr>
      <vt:lpstr>Arial</vt:lpstr>
      <vt:lpstr>Calibri</vt:lpstr>
      <vt:lpstr>Calibri Light</vt:lpstr>
      <vt:lpstr>NikoshBAN</vt:lpstr>
      <vt:lpstr>Office Theme</vt:lpstr>
      <vt:lpstr>اهلا وسهلا</vt:lpstr>
      <vt:lpstr>تعريف المدرس</vt:lpstr>
      <vt:lpstr>تعريف الدرس</vt:lpstr>
      <vt:lpstr>ماذا تنظرون فى هذه الصورة الاتية ؟</vt:lpstr>
      <vt:lpstr>درس اليوم</vt:lpstr>
      <vt:lpstr>استفادة الدرس</vt:lpstr>
      <vt:lpstr>القراءة الجهرية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 وسهلا</dc:title>
  <dc:creator>DOEL</dc:creator>
  <cp:lastModifiedBy>DOEL</cp:lastModifiedBy>
  <cp:revision>39</cp:revision>
  <dcterms:created xsi:type="dcterms:W3CDTF">2021-04-05T15:53:55Z</dcterms:created>
  <dcterms:modified xsi:type="dcterms:W3CDTF">2021-04-06T08:27:38Z</dcterms:modified>
</cp:coreProperties>
</file>