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71" r:id="rId4"/>
    <p:sldId id="266" r:id="rId5"/>
    <p:sldId id="261" r:id="rId6"/>
    <p:sldId id="263" r:id="rId7"/>
    <p:sldId id="258" r:id="rId8"/>
    <p:sldId id="264" r:id="rId9"/>
    <p:sldId id="259" r:id="rId10"/>
    <p:sldId id="260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A4F17-286E-47EB-9DD3-BA5715EFD1E3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D281B-9836-41B8-98D5-32C2BA2AFA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281B-9836-41B8-98D5-32C2BA2AFA5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5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281B-9836-41B8-98D5-32C2BA2AFA5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0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8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68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5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7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02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34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8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17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95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29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0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08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34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03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72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8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2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-Tulips-flower-wallpaper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1450"/>
            <a:ext cx="8915400" cy="55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2514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6576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06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4267200" cy="132343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১।ভগ্নাংশ  কি?বল।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দুইটি ভগ্নাংশ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57200"/>
            <a:ext cx="1981200" cy="76944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52401"/>
            <a:ext cx="3429000" cy="1219200"/>
          </a:xfrm>
          <a:solidFill>
            <a:srgbClr val="00B050"/>
          </a:solidFill>
          <a:ln w="762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6858000" cy="4800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670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04801"/>
            <a:ext cx="34290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মোঃরাজীব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খাঁন</a:t>
            </a:r>
            <a:endParaRPr lang="en-US" sz="5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কোলাবাজার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কালীগঞ্জ,ঝিনাইদহ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6477000"/>
          </a:xfrm>
          <a:noFill/>
          <a:ln w="762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শ্রেণিঃ৪র্থ ;বিষয়ঃগণিত 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পাঠের শিরোনামঃসাধারণ ভগ্নাংশ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পাঠ্যাংশঃ বিভিন্ন প্রকার সাধারণ ভগ্নাংশ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04800"/>
            <a:ext cx="3048000" cy="609600"/>
          </a:xfrm>
          <a:solidFill>
            <a:schemeClr val="accent3"/>
          </a:solidFill>
          <a:ln w="762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BD" dirty="0" smtClean="0"/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1981200"/>
            <a:ext cx="548640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ভগ্নাংশ  কি বলতে পারবে।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২।ভগ্নাংশ লিখতে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685801"/>
            <a:ext cx="4114800" cy="12954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উপস্থাপনের ধাপ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  <a:solidFill>
            <a:srgbClr val="002060"/>
          </a:solidFill>
          <a:ln w="7620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১।একটি রুটি সমান দুই ভাগ করে দেখাব,তারপর  শিশুদের  একএকটি অংশ দেখিয়ে বলব মোট রুটি   কত অংশ তা বোঝাতে সহয়তা করব।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২।একটি চিত্র সমান  তিন ভাগে ভাগ করে তার দুই অংশ  রং করে মোট চিত্র এর তিন ভাগের দুই ভাগ তা বুঝাতে সহায়তা করব।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106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ripe-red-apple.jpg"/>
          <p:cNvPicPr>
            <a:picLocks noChangeAspect="1"/>
          </p:cNvPicPr>
          <p:nvPr/>
        </p:nvPicPr>
        <p:blipFill>
          <a:blip r:embed="rId2"/>
          <a:srcRect l="51787" t="26879" r="13112"/>
          <a:stretch>
            <a:fillRect/>
          </a:stretch>
        </p:blipFill>
        <p:spPr>
          <a:xfrm>
            <a:off x="3886200" y="3429000"/>
            <a:ext cx="1219200" cy="2409825"/>
          </a:xfrm>
          <a:prstGeom prst="rect">
            <a:avLst/>
          </a:prstGeom>
        </p:spPr>
      </p:pic>
      <p:pic>
        <p:nvPicPr>
          <p:cNvPr id="4" name="Picture 3" descr="ripe-red-apple.jpg"/>
          <p:cNvPicPr>
            <a:picLocks noChangeAspect="1"/>
          </p:cNvPicPr>
          <p:nvPr/>
        </p:nvPicPr>
        <p:blipFill>
          <a:blip r:embed="rId2"/>
          <a:srcRect r="44669"/>
          <a:stretch>
            <a:fillRect/>
          </a:stretch>
        </p:blipFill>
        <p:spPr>
          <a:xfrm>
            <a:off x="2286000" y="2514600"/>
            <a:ext cx="1828800" cy="3295650"/>
          </a:xfrm>
          <a:prstGeom prst="rect">
            <a:avLst/>
          </a:prstGeom>
        </p:spPr>
      </p:pic>
      <p:pic>
        <p:nvPicPr>
          <p:cNvPr id="5" name="Picture 4" descr="ripe-red-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"/>
            <a:ext cx="3276600" cy="3039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295400"/>
            <a:ext cx="1905000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১টি আপেল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096000"/>
            <a:ext cx="152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943600"/>
            <a:ext cx="152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1078_torti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171950" cy="4102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181600"/>
            <a:ext cx="3352800" cy="1323439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একটি রুটি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1078_tortilla.jpg"/>
          <p:cNvPicPr>
            <a:picLocks noChangeAspect="1"/>
          </p:cNvPicPr>
          <p:nvPr/>
        </p:nvPicPr>
        <p:blipFill>
          <a:blip r:embed="rId3"/>
          <a:srcRect l="48017"/>
          <a:stretch>
            <a:fillRect/>
          </a:stretch>
        </p:blipFill>
        <p:spPr>
          <a:xfrm>
            <a:off x="5622285" y="2966821"/>
            <a:ext cx="1586777" cy="2057401"/>
          </a:xfrm>
          <a:prstGeom prst="rect">
            <a:avLst/>
          </a:prstGeom>
        </p:spPr>
      </p:pic>
      <p:pic>
        <p:nvPicPr>
          <p:cNvPr id="4" name="Picture 3" descr="441078_tortilla.jpg"/>
          <p:cNvPicPr>
            <a:picLocks noChangeAspect="1"/>
          </p:cNvPicPr>
          <p:nvPr/>
        </p:nvPicPr>
        <p:blipFill>
          <a:blip r:embed="rId3"/>
          <a:srcRect l="48017"/>
          <a:stretch>
            <a:fillRect/>
          </a:stretch>
        </p:blipFill>
        <p:spPr>
          <a:xfrm rot="10800000">
            <a:off x="4044878" y="2971800"/>
            <a:ext cx="1587643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2286000" cy="64633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5562600"/>
            <a:ext cx="17526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6172200"/>
            <a:ext cx="2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638800"/>
            <a:ext cx="3733800" cy="707886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 ভাগের  এক  ভাগ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-381000" y="533400"/>
            <a:ext cx="381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2514600" y="5943600"/>
            <a:ext cx="4000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441078_tortilla.jpg"/>
          <p:cNvPicPr>
            <a:picLocks noChangeAspect="1"/>
          </p:cNvPicPr>
          <p:nvPr/>
        </p:nvPicPr>
        <p:blipFill>
          <a:blip r:embed="rId3"/>
          <a:srcRect l="48017"/>
          <a:stretch>
            <a:fillRect/>
          </a:stretch>
        </p:blipFill>
        <p:spPr>
          <a:xfrm rot="10800000">
            <a:off x="-183676" y="38099"/>
            <a:ext cx="1881651" cy="2743200"/>
          </a:xfrm>
          <a:prstGeom prst="rect">
            <a:avLst/>
          </a:prstGeom>
        </p:spPr>
      </p:pic>
      <p:pic>
        <p:nvPicPr>
          <p:cNvPr id="13" name="Picture 12" descr="441078_tortilla.jpg"/>
          <p:cNvPicPr>
            <a:picLocks noChangeAspect="1"/>
          </p:cNvPicPr>
          <p:nvPr/>
        </p:nvPicPr>
        <p:blipFill>
          <a:blip r:embed="rId3"/>
          <a:srcRect l="48017"/>
          <a:stretch>
            <a:fillRect/>
          </a:stretch>
        </p:blipFill>
        <p:spPr>
          <a:xfrm>
            <a:off x="1697975" y="38099"/>
            <a:ext cx="1880624" cy="27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-0.02453 L -0.17396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1991 L 0.12344 0.01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-0.02451 L -0.23767 -0.0245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989 L 0.17899 0.008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6248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4115594" y="1142206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2134394" y="1142206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685800"/>
            <a:ext cx="41148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133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2895600"/>
            <a:ext cx="114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28956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401270"/>
            <a:ext cx="3886200" cy="92333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দুই তৃতীয়াংশ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590800"/>
            <a:ext cx="50292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তিন ভাগের দুই ভাগ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Striped Right Arrow 33"/>
          <p:cNvSpPr/>
          <p:nvPr/>
        </p:nvSpPr>
        <p:spPr>
          <a:xfrm>
            <a:off x="2133600" y="2743200"/>
            <a:ext cx="914400" cy="457200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5257800" y="3810000"/>
            <a:ext cx="484632" cy="1371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/>
      <p:bldP spid="13" grpId="0"/>
      <p:bldP spid="11" grpId="0" animBg="1"/>
      <p:bldP spid="14" grpId="0" animBg="1"/>
      <p:bldP spid="34" grpId="0" animBg="1"/>
      <p:bldP spid="3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119</Words>
  <Application>Microsoft Office PowerPoint</Application>
  <PresentationFormat>On-screen Show (4:3)</PresentationFormat>
  <Paragraphs>31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Vrinda</vt:lpstr>
      <vt:lpstr>Wingdings 3</vt:lpstr>
      <vt:lpstr>Office Theme</vt:lpstr>
      <vt:lpstr>Ion</vt:lpstr>
      <vt:lpstr>Packager Shell Object</vt:lpstr>
      <vt:lpstr>PowerPoint Presentation</vt:lpstr>
      <vt:lpstr>PowerPoint Presentation</vt:lpstr>
      <vt:lpstr>শ্রেণিঃ৪র্থ ;বিষয়ঃগণিত  পাঠের শিরোনামঃসাধারণ ভগ্নাংশ পাঠ্যাংশঃ বিভিন্ন প্রকার সাধারণ ভগ্নাংশ  </vt:lpstr>
      <vt:lpstr>শিখনফল</vt:lpstr>
      <vt:lpstr>উপস্থাপনের ধাপ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kushta</dc:creator>
  <cp:lastModifiedBy>rajib humayun</cp:lastModifiedBy>
  <cp:revision>91</cp:revision>
  <dcterms:created xsi:type="dcterms:W3CDTF">2006-08-16T00:00:00Z</dcterms:created>
  <dcterms:modified xsi:type="dcterms:W3CDTF">2021-04-05T13:35:15Z</dcterms:modified>
</cp:coreProperties>
</file>