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9" r:id="rId2"/>
    <p:sldId id="271" r:id="rId3"/>
    <p:sldId id="259" r:id="rId4"/>
    <p:sldId id="260" r:id="rId5"/>
    <p:sldId id="261" r:id="rId6"/>
    <p:sldId id="264" r:id="rId7"/>
    <p:sldId id="262" r:id="rId8"/>
    <p:sldId id="265" r:id="rId9"/>
    <p:sldId id="280" r:id="rId10"/>
    <p:sldId id="268" r:id="rId11"/>
    <p:sldId id="269" r:id="rId12"/>
    <p:sldId id="270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692E-6D1C-4DE0-9E0F-10BF9AD7DA1F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1A2-58B0-4BA7-AD81-B1B961144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71A2-58B0-4BA7-AD81-B1B961144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1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7FB98D-DE42-467D-B8B2-4CDD711AE3D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9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kamruzzaman_2009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0"/>
            <a:ext cx="9144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64" y="3727127"/>
            <a:ext cx="3209497" cy="2383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4419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C000"/>
                </a:solidFill>
                <a:latin typeface="SutonnyMJ" pitchFamily="2" charset="0"/>
              </a:rPr>
              <a:t>GKK KvR</a:t>
            </a:r>
            <a:endParaRPr lang="en-US" sz="6600" b="1" u="sng" dirty="0">
              <a:solidFill>
                <a:srgbClr val="FFC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33400"/>
            <a:ext cx="2286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mgqt</a:t>
            </a:r>
            <a:r>
              <a:rPr lang="bn-BD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05 </a:t>
            </a:r>
            <a:r>
              <a:rPr lang="bn-BD" sz="2400" dirty="0" smtClean="0">
                <a:latin typeface="SutonnyMJ" pitchFamily="2" charset="0"/>
              </a:rPr>
              <a:t>wgwbU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971800"/>
            <a:ext cx="6096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SutonnyMJ" pitchFamily="2" charset="0"/>
              </a:rPr>
              <a:t>welgevû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wÎfz‡Ri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bn-BD" sz="3600" dirty="0" smtClean="0">
                <a:latin typeface="SutonnyMJ" pitchFamily="2" charset="0"/>
              </a:rPr>
              <a:t>msÁv `vI|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SutonnyMJ" pitchFamily="2" charset="0"/>
              </a:rPr>
              <a:t>wPÎwU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AvuK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43"/>
            <a:ext cx="3886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SutonnyMJ" pitchFamily="2" charset="0"/>
              </a:rPr>
              <a:t>`jMZ KvR</a:t>
            </a:r>
            <a:endParaRPr lang="en-US" sz="48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88032"/>
            <a:ext cx="28194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MJ" pitchFamily="2" charset="0"/>
              </a:rPr>
              <a:t>mgqt </a:t>
            </a:r>
            <a:r>
              <a:rPr lang="en-US" sz="2800" dirty="0" smtClean="0">
                <a:latin typeface="SutonnyMJ" pitchFamily="2" charset="0"/>
              </a:rPr>
              <a:t>07</a:t>
            </a:r>
            <a:r>
              <a:rPr lang="bn-BD" sz="2800" dirty="0" smtClean="0">
                <a:latin typeface="SutonnyMJ" pitchFamily="2" charset="0"/>
              </a:rPr>
              <a:t> wgwbU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4886" y="3429000"/>
            <a:ext cx="614102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wÎfz‡Ri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evn</a:t>
            </a:r>
            <a:r>
              <a:rPr lang="en-US" sz="4800" dirty="0" smtClean="0">
                <a:latin typeface="SutonnyMJ" pitchFamily="2" charset="0"/>
              </a:rPr>
              <a:t>¸‡</a:t>
            </a:r>
            <a:r>
              <a:rPr lang="en-US" sz="4800" dirty="0" err="1" smtClean="0">
                <a:latin typeface="SutonnyMJ" pitchFamily="2" charset="0"/>
              </a:rPr>
              <a:t>jvi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bvg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wjL</a:t>
            </a:r>
            <a:r>
              <a:rPr lang="en-US" sz="4800" dirty="0" smtClean="0">
                <a:latin typeface="SutonnyMJ" pitchFamily="2" charset="0"/>
              </a:rPr>
              <a:t>|</a:t>
            </a:r>
            <a:endParaRPr lang="bn-BD" sz="48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72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smtClean="0">
                <a:latin typeface="SutonnyMJ" pitchFamily="2" charset="0"/>
              </a:rPr>
              <a:t>e</a:t>
            </a:r>
            <a:r>
              <a:rPr lang="bn-BD" sz="9600" b="1" u="sng" dirty="0" smtClean="0">
                <a:latin typeface="SutonnyMJ" pitchFamily="2" charset="0"/>
              </a:rPr>
              <a:t>vwoi</a:t>
            </a:r>
            <a:r>
              <a:rPr lang="en-US" sz="9600" b="1" u="sng" dirty="0" smtClean="0">
                <a:latin typeface="SutonnyMJ" pitchFamily="2" charset="0"/>
              </a:rPr>
              <a:t> </a:t>
            </a:r>
            <a:r>
              <a:rPr lang="bn-BD" sz="9600" b="1" u="sng" dirty="0" smtClean="0">
                <a:latin typeface="SutonnyMJ" pitchFamily="2" charset="0"/>
              </a:rPr>
              <a:t>KvR</a:t>
            </a:r>
            <a:endParaRPr lang="en-US" sz="9600" b="1" u="sng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590800"/>
            <a:ext cx="90733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Kv‡bv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wÎfz‡Ri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GKwU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Aci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GKwU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A‡cÿv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e„nËi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n‡j,e„nËi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wecixZ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KvY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ÿz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`ª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Zi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wecixZ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KvY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A‡cÿv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e„nËi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n‡e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mevB‡K</a:t>
            </a:r>
            <a:endParaRPr lang="en-US" sz="199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91400" cy="6235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057400"/>
            <a:ext cx="8610600" cy="457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KvgiæRRvgvb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Rvwgivcvov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†n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Bmjvwgqv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gv`ivmv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gwnPvBj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01716586407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kamruzzaman_2009@yahoo.com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www.facebook.com/kamruzzaman.royal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6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304800"/>
            <a:ext cx="7772400" cy="640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kÖwYt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7g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welqt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MwYZ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</a:rPr>
              <a:t>(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</a:rPr>
              <a:t>R¨vwgwZ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</a:rPr>
              <a:t>)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Aa¨vqt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bq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mgqt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50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wgwbU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09884" y="4038600"/>
            <a:ext cx="7391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46" y="629647"/>
            <a:ext cx="3707876" cy="28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3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2004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wÎfz‡Ri</a:t>
            </a:r>
            <a:r>
              <a:rPr lang="en-US" sz="28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†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h‡Kv‡bv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`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yB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evûi</a:t>
            </a:r>
            <a:r>
              <a:rPr lang="en-US" sz="28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ˆ`‡N©¨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i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mgwó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Gi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Z…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Zxq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evû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A‡cÿv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e„nËi</a:t>
            </a:r>
            <a:endParaRPr lang="en-US" sz="2800" b="1" u="sng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457200"/>
            <a:ext cx="2819400" cy="16002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</a:rPr>
              <a:t>wkLbdj</a:t>
            </a:r>
            <a:endParaRPr lang="en-US" sz="6000" b="1" dirty="0">
              <a:latin typeface="SutonnyMJ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52400" y="2514600"/>
            <a:ext cx="8382000" cy="1066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SutonnyMJ" pitchFamily="2" charset="0"/>
              </a:rPr>
              <a:t>G </a:t>
            </a:r>
            <a:r>
              <a:rPr lang="en-US" sz="7200" dirty="0" err="1" smtClean="0">
                <a:latin typeface="SutonnyMJ" pitchFamily="2" charset="0"/>
              </a:rPr>
              <a:t>cvV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</a:rPr>
              <a:t>k‡l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wkÿv</a:t>
            </a:r>
            <a:r>
              <a:rPr lang="en-US" sz="7200" dirty="0" smtClean="0">
                <a:latin typeface="SutonnyMJ" pitchFamily="2" charset="0"/>
              </a:rPr>
              <a:t>_©xiv ...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10000"/>
            <a:ext cx="8458200" cy="2743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wÎfz‡Ri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‡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mbv³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wecixZ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evû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I †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jvf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f‚wg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msjMœ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wPwýZ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35147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5867400"/>
            <a:ext cx="7543800" cy="1566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9600" b="1" dirty="0">
              <a:solidFill>
                <a:srgbClr val="050505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4045803"/>
                <a:ext cx="8458199" cy="845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latin typeface="SutonnyMJ" pitchFamily="2" charset="0"/>
                    <a:ea typeface="Times New Roman" panose="02020603050405020304" pitchFamily="18" charset="0"/>
                  </a:rPr>
                  <a:t>g</a:t>
                </a:r>
                <a:r>
                  <a:rPr lang="en-US" sz="48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‡bKwi</a:t>
                </a:r>
                <a:r>
                  <a:rPr lang="en-US" sz="4800" dirty="0">
                    <a:latin typeface="SutonnyMJ" pitchFamily="2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800" b="1" i="0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ABC-</a:t>
                </a:r>
                <a:r>
                  <a:rPr lang="en-US" sz="4800" dirty="0">
                    <a:latin typeface="SutonnyMJ" pitchFamily="2" charset="0"/>
                    <a:ea typeface="Times New Roman" panose="02020603050405020304" pitchFamily="18" charset="0"/>
                  </a:rPr>
                  <a:t>G</a:t>
                </a:r>
                <a:r>
                  <a:rPr lang="en-US" sz="4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48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„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Ë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ev</m:t>
                    </m:r>
                    <m:r>
                      <m:rPr>
                        <m:nor/>
                      </m:rPr>
                      <a:rPr lang="en-US" sz="48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û|</m:t>
                    </m:r>
                  </m:oMath>
                </a14:m>
                <a:endParaRPr lang="en-US" sz="4800" b="1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045803"/>
                <a:ext cx="8458199" cy="845231"/>
              </a:xfrm>
              <a:prstGeom prst="rect">
                <a:avLst/>
              </a:prstGeom>
              <a:blipFill>
                <a:blip r:embed="rId2"/>
                <a:stretch>
                  <a:fillRect l="-3244" t="-19565" b="-39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98" y="622607"/>
            <a:ext cx="3651039" cy="27115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4800" y="5057185"/>
                <a:ext cx="82605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SutonnyMJ" pitchFamily="2" charset="0"/>
                    <a:ea typeface="Times New Roman" panose="02020603050405020304" pitchFamily="18" charset="0"/>
                  </a:rPr>
                  <a:t>cÖgvY</a:t>
                </a:r>
                <a:r>
                  <a:rPr lang="en-US" sz="48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SutonnyMJ" pitchFamily="2" charset="0"/>
                    <a:ea typeface="Times New Roman" panose="02020603050405020304" pitchFamily="18" charset="0"/>
                  </a:rPr>
                  <a:t>Ki‡Z</a:t>
                </a:r>
                <a:r>
                  <a:rPr lang="en-US" sz="48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SutonnyMJ" pitchFamily="2" charset="0"/>
                    <a:ea typeface="Times New Roman" panose="02020603050405020304" pitchFamily="18" charset="0"/>
                  </a:rPr>
                  <a:t>n‡e</a:t>
                </a:r>
                <a:r>
                  <a:rPr lang="en-US" sz="4800" dirty="0">
                    <a:latin typeface="SutonnyMJ" pitchFamily="2" charset="0"/>
                    <a:ea typeface="Times New Roman" panose="02020603050405020304" pitchFamily="18" charset="0"/>
                  </a:rPr>
                  <a:t> †h</a:t>
                </a:r>
                <a:r>
                  <a:rPr lang="en-US" sz="4800" dirty="0" smtClean="0">
                    <a:latin typeface="SutonnyMJ" pitchFamily="2" charset="0"/>
                    <a:ea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4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48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a:rPr lang="en-US" sz="48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48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</m:t>
                    </m:r>
                    <m:r>
                      <a:rPr lang="en-US" sz="4800" b="0" i="0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48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</m:t>
                    </m:r>
                  </m:oMath>
                </a14:m>
                <a:r>
                  <a:rPr lang="en-US" sz="48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4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057185"/>
                <a:ext cx="8260595" cy="830997"/>
              </a:xfrm>
              <a:prstGeom prst="rect">
                <a:avLst/>
              </a:prstGeom>
              <a:blipFill>
                <a:blip r:embed="rId4"/>
                <a:stretch>
                  <a:fillRect l="-3321" t="-14706" b="-40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3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31053" y="3758625"/>
            <a:ext cx="6223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mgwØevû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wÎfz‡Ri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f‚wg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msjMœ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KvYØq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mgvb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4799" y="352961"/>
                <a:ext cx="876955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latin typeface="SutonnyMJ" pitchFamily="2" charset="0"/>
                  </a:rPr>
                  <a:t>A¼bt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dirty="0">
                        <a:latin typeface="SutonnyMJ" pitchFamily="2" charset="0"/>
                        <a:ea typeface="Times New Roman" panose="02020603050405020304" pitchFamily="18" charset="0"/>
                      </a:rPr>
                      <m:t>†</m:t>
                    </m:r>
                    <m:r>
                      <m:rPr>
                        <m:nor/>
                      </m:rPr>
                      <a:rPr lang="en-US" sz="4000" dirty="0">
                        <a:latin typeface="SutonnyMJ" pitchFamily="2" charset="0"/>
                        <a:ea typeface="Times New Roman" panose="02020603050405020304" pitchFamily="18" charset="0"/>
                      </a:rPr>
                      <m:t>K</m:t>
                    </m:r>
                    <m:r>
                      <a:rPr lang="en-US" sz="4000" b="1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m:rPr>
                        <m:nor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ch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©šÍ 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ewa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©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Kwi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, †</m:t>
                    </m:r>
                    <m:r>
                      <m:rPr>
                        <m:nor/>
                      </m:rPr>
                      <a:rPr lang="en-US" sz="4000" b="0" i="0" dirty="0" smtClean="0">
                        <a:latin typeface="SutonnyMJ" pitchFamily="2" charset="0"/>
                        <a:ea typeface="Times New Roman" panose="02020603050405020304" pitchFamily="18" charset="0"/>
                      </a:rPr>
                      <m:t>hb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AD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</m:t>
                    </m:r>
                    <m:r>
                      <m:rPr>
                        <m:nor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endParaRPr lang="en-US" sz="4000" b="0" i="0" dirty="0" smtClean="0">
                  <a:latin typeface="Cambria Math" panose="02040503050406030204" pitchFamily="18" charset="0"/>
                  <a:ea typeface="Calibri" panose="020F0502020204030204" pitchFamily="34" charset="0"/>
                  <a:cs typeface="SutonnyMJ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nq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|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†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hvM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Kwi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</a:rPr>
                        <m:t>| 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352961"/>
                <a:ext cx="8769552" cy="1323439"/>
              </a:xfrm>
              <a:prstGeom prst="rect">
                <a:avLst/>
              </a:prstGeom>
              <a:blipFill>
                <a:blip r:embed="rId2"/>
                <a:stretch>
                  <a:fillRect l="-2432" t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57200" y="1794808"/>
                <a:ext cx="44958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1|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ADC-</a:t>
                </a:r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G</a:t>
                </a:r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AD=AC</a:t>
                </a:r>
                <a:endParaRPr lang="en-US" sz="40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CD</m:t>
                    </m:r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ADC</m:t>
                    </m:r>
                  </m:oMath>
                </a14:m>
                <a:endParaRPr lang="en-US" sz="4000" b="0" dirty="0" smtClean="0">
                  <a:ea typeface="Calibri" panose="020F0502020204030204" pitchFamily="34" charset="0"/>
                  <a:cs typeface="SutonnyMJ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ACD</m:t>
                    </m:r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DC</m:t>
                    </m:r>
                  </m:oMath>
                </a14:m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40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94808"/>
                <a:ext cx="4495800" cy="1938992"/>
              </a:xfrm>
              <a:prstGeom prst="rect">
                <a:avLst/>
              </a:prstGeom>
              <a:blipFill>
                <a:blip r:embed="rId3"/>
                <a:stretch>
                  <a:fillRect l="-4743" t="-7210" r="-3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799" y="4391561"/>
                <a:ext cx="4324838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2| </a:t>
                </a:r>
                <a14:m>
                  <m:oMath xmlns:m="http://schemas.openxmlformats.org/officeDocument/2006/math">
                    <m: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BCD</m:t>
                    </m:r>
                    <m:r>
                      <a:rPr lang="en-US" sz="4000" b="0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CD</m:t>
                    </m:r>
                  </m:oMath>
                </a14:m>
                <a:endParaRPr lang="en-US" sz="4000" dirty="0" smtClean="0">
                  <a:latin typeface="SutonnyMJ" pitchFamily="2" charset="0"/>
                  <a:ea typeface="Calibri" panose="020F0502020204030204" pitchFamily="34" charset="0"/>
                  <a:cs typeface="SutonnyMJ" pitchFamily="2" charset="0"/>
                </a:endParaRPr>
              </a:p>
              <a:p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4000" b="0" i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BC</m:t>
                    </m:r>
                    <m:r>
                      <m:rPr>
                        <m:sty m:val="p"/>
                      </m:rP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a:rPr lang="en-US" sz="4000" b="0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nor/>
                      </m:rPr>
                      <a:rPr lang="en-US" sz="4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DC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4391561"/>
                <a:ext cx="4324838" cy="1323439"/>
              </a:xfrm>
              <a:prstGeom prst="rect">
                <a:avLst/>
              </a:prstGeom>
              <a:blipFill>
                <a:blip r:embed="rId4"/>
                <a:stretch>
                  <a:fillRect l="-4937" t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31053" y="5791200"/>
                <a:ext cx="570810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[ </a:t>
                </a:r>
                <a:r>
                  <a:rPr lang="en-US" sz="32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KviY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ACD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,</m:t>
                    </m:r>
                    <m:r>
                      <a:rPr lang="en-US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BCD</m:t>
                    </m:r>
                  </m:oMath>
                </a14:m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Gi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GKwU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 Ask ] </a:t>
                </a:r>
                <a:endParaRPr lang="en-US" sz="3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053" y="5791200"/>
                <a:ext cx="5708101" cy="584775"/>
              </a:xfrm>
              <a:prstGeom prst="rect">
                <a:avLst/>
              </a:prstGeom>
              <a:blipFill>
                <a:blip r:embed="rId5"/>
                <a:stretch>
                  <a:fillRect l="-2668" t="-12500" r="-1814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495800"/>
            <a:ext cx="2114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 err="1" smtClean="0">
                <a:latin typeface="SutonnyMJ" pitchFamily="2" charset="0"/>
              </a:rPr>
              <a:t>cÖgvwYZ</a:t>
            </a:r>
            <a:endParaRPr lang="en-US" sz="4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4098585" y="1242378"/>
            <a:ext cx="4950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[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e„nËi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Kv‡Yi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wecixZ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evû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e„nËi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57200" y="501469"/>
                <a:ext cx="60960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3</a:t>
                </a:r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BCD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G</a:t>
                </a:r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BCD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nor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DC</m:t>
                    </m:r>
                  </m:oMath>
                </a14:m>
                <a:endParaRPr lang="en-US" sz="4000" b="0" dirty="0" smtClean="0">
                  <a:ea typeface="Calibri" panose="020F0502020204030204" pitchFamily="34" charset="0"/>
                  <a:cs typeface="SutonnyMJ" pitchFamily="2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nor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1469"/>
                <a:ext cx="6096000" cy="1323439"/>
              </a:xfrm>
              <a:prstGeom prst="rect">
                <a:avLst/>
              </a:prstGeom>
              <a:blipFill>
                <a:blip r:embed="rId2"/>
                <a:stretch>
                  <a:fillRect l="-3500" t="-10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57200" y="2667000"/>
                <a:ext cx="7616444" cy="1614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0" i="0" dirty="0" smtClean="0">
                          <a:latin typeface="SutonnyMJ" pitchFamily="2" charset="0"/>
                          <a:ea typeface="Times New Roman" panose="02020603050405020304" pitchFamily="18" charset="0"/>
                        </a:rPr>
                        <m:t>4| </m:t>
                      </m:r>
                      <m:r>
                        <m:rPr>
                          <m:nor/>
                        </m:rPr>
                        <a:rPr lang="en-US" sz="4000" dirty="0" smtClean="0">
                          <a:latin typeface="SutonnyMJ" pitchFamily="2" charset="0"/>
                          <a:ea typeface="Times New Roman" panose="02020603050405020304" pitchFamily="18" charset="0"/>
                        </a:rPr>
                        <m:t>wK</m:t>
                      </m:r>
                      <m:r>
                        <m:rPr>
                          <m:nor/>
                        </m:rPr>
                        <a:rPr lang="en-US" sz="4000" dirty="0" smtClean="0">
                          <a:latin typeface="SutonnyMJ" pitchFamily="2" charset="0"/>
                          <a:ea typeface="Times New Roman" panose="02020603050405020304" pitchFamily="18" charset="0"/>
                        </a:rPr>
                        <m:t>š‘</m:t>
                      </m:r>
                      <m:r>
                        <a:rPr lang="en-US" sz="4000" dirty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BD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AB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AD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AB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AC</m:t>
                      </m:r>
                    </m:oMath>
                  </m:oMathPara>
                </a14:m>
                <a:endParaRPr lang="en-US" sz="4000" b="0" i="0" dirty="0" smtClean="0"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∴ </m:t>
                      </m:r>
                      <m:r>
                        <m:rPr>
                          <m:sty m:val="p"/>
                        </m:rPr>
                        <a:rPr lang="en-US" sz="400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AB</m:t>
                      </m:r>
                      <m:r>
                        <a:rPr lang="en-US" sz="400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400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AC</m:t>
                      </m:r>
                      <m:r>
                        <a:rPr lang="en-US" sz="4000"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400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AB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7616444" cy="1614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105400" y="3530025"/>
                <a:ext cx="3278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[</a:t>
                </a:r>
                <a:r>
                  <a:rPr lang="en-US" sz="32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‡</a:t>
                </a:r>
                <a:r>
                  <a:rPr lang="en-US" sz="32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h‡nZz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</m:t>
                    </m:r>
                    <m:r>
                      <a:rPr lang="en-US" sz="32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AD</m:t>
                    </m:r>
                  </m:oMath>
                </a14:m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SutonnyMJ" pitchFamily="2" charset="0"/>
                    <a:ea typeface="Times New Roman" panose="02020603050405020304" pitchFamily="18" charset="0"/>
                  </a:rPr>
                  <a:t>] </a:t>
                </a:r>
                <a:endParaRPr lang="en-US" sz="3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0025"/>
                <a:ext cx="3278846" cy="584775"/>
              </a:xfrm>
              <a:prstGeom prst="rect">
                <a:avLst/>
              </a:prstGeom>
              <a:blipFill>
                <a:blip r:embed="rId4"/>
                <a:stretch>
                  <a:fillRect l="-4842" t="-12500" r="-391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6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827</TotalTime>
  <Words>295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Calibri</vt:lpstr>
      <vt:lpstr>Cambria Math</vt:lpstr>
      <vt:lpstr>SutonnyMJ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Smart-IT</dc:creator>
  <cp:lastModifiedBy>ROYAL</cp:lastModifiedBy>
  <cp:revision>234</cp:revision>
  <dcterms:created xsi:type="dcterms:W3CDTF">2019-05-05T09:12:18Z</dcterms:created>
  <dcterms:modified xsi:type="dcterms:W3CDTF">2021-04-05T16:08:07Z</dcterms:modified>
</cp:coreProperties>
</file>