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914400" y="2278559"/>
            <a:ext cx="655320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gvwëwgwWqv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K¬v‡m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ï‡f”Qv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22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953000"/>
            <a:ext cx="82296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™¢‡`i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AsM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Ask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(  †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hgbt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gyj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,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KvÛ,cvZv,dzj,dj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`)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8" b="8636"/>
          <a:stretch/>
        </p:blipFill>
        <p:spPr>
          <a:xfrm>
            <a:off x="2362200" y="1143001"/>
            <a:ext cx="4191000" cy="291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9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419600"/>
            <a:ext cx="6705600" cy="646331"/>
          </a:xfrm>
          <a:prstGeom prst="rect">
            <a:avLst/>
          </a:prstGeom>
          <a:solidFill>
            <a:srgbClr val="506E94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cÖvYxi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nvZ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, cv,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cvLv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,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kixi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BZ¨vw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`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Av‡Q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" r="5743" b="5502"/>
          <a:stretch/>
        </p:blipFill>
        <p:spPr>
          <a:xfrm>
            <a:off x="990600" y="838200"/>
            <a:ext cx="3276600" cy="3026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5"/>
          <a:stretch/>
        </p:blipFill>
        <p:spPr>
          <a:xfrm>
            <a:off x="4267200" y="838199"/>
            <a:ext cx="3825188" cy="302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1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91969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685907" y="4154269"/>
            <a:ext cx="3772186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lvl="0" algn="ctr"/>
            <a:r>
              <a:rPr lang="en-US" sz="36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cÖvYx</a:t>
            </a:r>
            <a:r>
              <a:rPr lang="en-US" sz="36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Pjv‡div</a:t>
            </a:r>
            <a:r>
              <a:rPr lang="en-US" sz="36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Ki‡Zcv‡i</a:t>
            </a:r>
            <a:endParaRPr lang="en-US" sz="3600" dirty="0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0700" y="4763869"/>
            <a:ext cx="5562600" cy="646331"/>
          </a:xfrm>
          <a:prstGeom prst="rect">
            <a:avLst/>
          </a:prstGeom>
          <a:solidFill>
            <a:srgbClr val="506E9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Dw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™¢`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Pjv‡div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Ki‡Z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cv‡i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bv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5" b="6755"/>
          <a:stretch/>
        </p:blipFill>
        <p:spPr>
          <a:xfrm>
            <a:off x="2286000" y="1456273"/>
            <a:ext cx="4495800" cy="292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3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219200" y="228600"/>
            <a:ext cx="6705600" cy="707886"/>
          </a:xfrm>
          <a:prstGeom prst="rect">
            <a:avLst/>
          </a:prstGeom>
          <a:solidFill>
            <a:srgbClr val="C2AD8D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eB‡qi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mv‡_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ms‡hvMt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wbie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cvV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3" r="6439"/>
          <a:stretch/>
        </p:blipFill>
        <p:spPr>
          <a:xfrm>
            <a:off x="2286000" y="1146752"/>
            <a:ext cx="4572000" cy="46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1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28600" y="381000"/>
            <a:ext cx="8686800" cy="523220"/>
          </a:xfrm>
          <a:prstGeom prst="rect">
            <a:avLst/>
          </a:prstGeom>
          <a:solidFill>
            <a:srgbClr val="506E9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wb‡Pi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Q‡Ki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&amp;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Abyiæc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GKwU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QK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wbR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wbR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LvKvq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AvKu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QKwU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cyiY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Ki|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71304"/>
              </p:ext>
            </p:extLst>
          </p:nvPr>
        </p:nvGraphicFramePr>
        <p:xfrm>
          <a:off x="990600" y="1295400"/>
          <a:ext cx="7162800" cy="3320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1905000"/>
                <a:gridCol w="1676400"/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SutonnyMJ" pitchFamily="2" charset="0"/>
                          <a:cs typeface="SutonnyMJ" pitchFamily="2" charset="0"/>
                        </a:rPr>
                        <a:t>cÖkœ</a:t>
                      </a:r>
                      <a:endParaRPr lang="en-US" sz="3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SutonnyMJ" pitchFamily="2" charset="0"/>
                          <a:cs typeface="SutonnyMJ" pitchFamily="2" charset="0"/>
                        </a:rPr>
                        <a:t>Dw</a:t>
                      </a:r>
                      <a:r>
                        <a:rPr lang="en-US" sz="4000" dirty="0" smtClean="0">
                          <a:latin typeface="SutonnyMJ" pitchFamily="2" charset="0"/>
                          <a:cs typeface="SutonnyMJ" pitchFamily="2" charset="0"/>
                        </a:rPr>
                        <a:t>™¢`</a:t>
                      </a:r>
                      <a:endParaRPr lang="en-US" sz="4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SutonnyMJ" pitchFamily="2" charset="0"/>
                          <a:cs typeface="SutonnyMJ" pitchFamily="2" charset="0"/>
                        </a:rPr>
                        <a:t>cÖvYx</a:t>
                      </a:r>
                      <a:endParaRPr lang="en-US" sz="3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946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SutonnyMJ" pitchFamily="2" charset="0"/>
                          <a:cs typeface="SutonnyMJ" pitchFamily="2" charset="0"/>
                        </a:rPr>
                        <a:t>Kxfv‡e</a:t>
                      </a:r>
                      <a:r>
                        <a:rPr lang="en-US" sz="2400" baseline="0" dirty="0" smtClean="0">
                          <a:latin typeface="SutonnyMJ" pitchFamily="2" charset="0"/>
                          <a:cs typeface="SutonnyMJ" pitchFamily="2" charset="0"/>
                        </a:rPr>
                        <a:t> kw³ </a:t>
                      </a:r>
                      <a:r>
                        <a:rPr lang="en-US" sz="24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cvq</a:t>
                      </a:r>
                      <a:r>
                        <a:rPr lang="en-US" sz="2400" baseline="0" dirty="0" smtClean="0">
                          <a:latin typeface="SutonnyMJ" pitchFamily="2" charset="0"/>
                          <a:cs typeface="SutonnyMJ" pitchFamily="2" charset="0"/>
                        </a:rPr>
                        <a:t>?</a:t>
                      </a:r>
                      <a:endParaRPr lang="en-US" sz="2400" dirty="0" smtClean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46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SutonnyMJ" pitchFamily="2" charset="0"/>
                          <a:cs typeface="SutonnyMJ" pitchFamily="2" charset="0"/>
                        </a:rPr>
                        <a:t>Kx</a:t>
                      </a:r>
                      <a:r>
                        <a:rPr lang="en-US" sz="24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SutonnyMJ" pitchFamily="2" charset="0"/>
                          <a:cs typeface="SutonnyMJ" pitchFamily="2" charset="0"/>
                        </a:rPr>
                        <a:t>Kx</a:t>
                      </a:r>
                      <a:r>
                        <a:rPr lang="en-US" sz="2400" dirty="0" smtClean="0">
                          <a:latin typeface="SutonnyMJ" pitchFamily="2" charset="0"/>
                          <a:cs typeface="SutonnyMJ" pitchFamily="2" charset="0"/>
                        </a:rPr>
                        <a:t> &amp;</a:t>
                      </a:r>
                      <a:r>
                        <a:rPr lang="en-US" sz="2400" dirty="0" err="1" smtClean="0">
                          <a:latin typeface="SutonnyMJ" pitchFamily="2" charset="0"/>
                          <a:cs typeface="SutonnyMJ" pitchFamily="2" charset="0"/>
                        </a:rPr>
                        <a:t>AsM</a:t>
                      </a:r>
                      <a:r>
                        <a:rPr lang="en-US" sz="24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ev</a:t>
                      </a:r>
                      <a:r>
                        <a:rPr lang="en-US" sz="2400" baseline="0" dirty="0" smtClean="0">
                          <a:latin typeface="SutonnyMJ" pitchFamily="2" charset="0"/>
                          <a:cs typeface="SutonnyMJ" pitchFamily="2" charset="0"/>
                        </a:rPr>
                        <a:t> &amp;Ask </a:t>
                      </a:r>
                      <a:r>
                        <a:rPr lang="en-US" sz="24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Av‡Q</a:t>
                      </a:r>
                      <a:r>
                        <a:rPr lang="en-US" sz="2400" baseline="0" dirty="0" smtClean="0">
                          <a:latin typeface="SutonnyMJ" pitchFamily="2" charset="0"/>
                          <a:cs typeface="SutonnyMJ" pitchFamily="2" charset="0"/>
                        </a:rPr>
                        <a:t> ?</a:t>
                      </a:r>
                      <a:endParaRPr lang="en-US" sz="2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6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Kxfv‡e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PjvPj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K‡i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?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465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Kxfv‡e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mvovcÖ`vb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K‡i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?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6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35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381000" y="533400"/>
            <a:ext cx="8001000" cy="769441"/>
          </a:xfrm>
          <a:prstGeom prst="rect">
            <a:avLst/>
          </a:prstGeom>
          <a:solidFill>
            <a:srgbClr val="C2AD8D">
              <a:lumMod val="20000"/>
              <a:lumOff val="80000"/>
            </a:srgbClr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k~b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¨¯’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vb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c~iY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Kit  e‡·i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wfZ‡ii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kã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w`‡q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828800"/>
            <a:ext cx="104227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sz="4400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wb‡R</a:t>
            </a:r>
            <a:endParaRPr lang="en-US" sz="4400" dirty="0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882914"/>
            <a:ext cx="147348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wkK‡oi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71511" y="1828800"/>
            <a:ext cx="97013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sz="44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4400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`¨</a:t>
            </a:r>
            <a:endParaRPr lang="en-US" sz="4400" dirty="0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990600" y="3348097"/>
            <a:ext cx="7162800" cy="2062103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1|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Dw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™¢`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wb‡Ri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 -------------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wb‡RB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ˆ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Zix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 2|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cÖvYx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wb‡Ri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Lv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`¨----- ------ˆ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Zix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Ki‡Z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cv‡i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bv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3|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Dw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™¢`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mvaviYZ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GK ¯’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v‡b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----------------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mvnv‡h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¨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gvwU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AvK‡o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_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v‡K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1676400"/>
            <a:ext cx="4495800" cy="1066800"/>
          </a:xfrm>
          <a:prstGeom prst="rect">
            <a:avLst/>
          </a:prstGeom>
          <a:noFill/>
          <a:ln w="38100" cap="flat" cmpd="sng" algn="ctr">
            <a:solidFill>
              <a:srgbClr val="797B7E">
                <a:shade val="50000"/>
              </a:srgbClr>
            </a:solidFill>
            <a:prstDash val="solid"/>
          </a:ln>
          <a:effectLst>
            <a:glow rad="101600">
              <a:srgbClr val="797B7E">
                <a:satMod val="175000"/>
                <a:alpha val="40000"/>
              </a:srgbClr>
            </a:glo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0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00504 0.21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31615 0.299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9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28524 0.362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551837"/>
            <a:ext cx="6096000" cy="1754326"/>
          </a:xfrm>
          <a:prstGeom prst="rect">
            <a:avLst/>
          </a:prstGeom>
          <a:solidFill>
            <a:srgbClr val="F96A1B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wb‡Pi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cÖkœ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¸‡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jvi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DËi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 `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vI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1|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Dw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™¢` I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cÖvYx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Kxfv‡e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kw³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jvf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2|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Dw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™¢` I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cÖvYxi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cv_©K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¨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98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9840" y="1371600"/>
            <a:ext cx="4084320" cy="923330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glow rad="228600">
              <a:srgbClr val="F96A1B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mevB‡K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ab¨ev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`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2739097"/>
            <a:ext cx="3886200" cy="2899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708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990600"/>
            <a:ext cx="342112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5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3505200"/>
            <a:ext cx="78486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80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8000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gvtgv‡bvqvi</a:t>
            </a:r>
            <a:r>
              <a:rPr lang="en-US" sz="8000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80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nv‡mb</a:t>
            </a:r>
            <a:r>
              <a:rPr lang="en-US" sz="80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                             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ZjUzcx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mcÖvwe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nwiYvKzÛz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wSbvB`n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533400"/>
            <a:ext cx="21621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438400"/>
            <a:ext cx="5257800" cy="769441"/>
          </a:xfrm>
          <a:prstGeom prst="rect">
            <a:avLst/>
          </a:prstGeom>
          <a:solidFill>
            <a:srgbClr val="F96A1B">
              <a:lumMod val="20000"/>
              <a:lumOff val="80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‡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kÖYx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t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PZz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©_ ,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welq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t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weÁvb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40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1159" y="4579203"/>
            <a:ext cx="2861681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lvl="0" algn="ctr"/>
            <a:r>
              <a:rPr lang="en-US" sz="48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sz="4800" dirty="0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™¢` I </a:t>
            </a:r>
            <a:r>
              <a:rPr lang="en-US" sz="48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cÖvYx</a:t>
            </a:r>
            <a:r>
              <a:rPr lang="en-US" sz="4800" dirty="0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3"/>
          <a:stretch/>
        </p:blipFill>
        <p:spPr>
          <a:xfrm>
            <a:off x="1295400" y="1537854"/>
            <a:ext cx="3733800" cy="2653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37854"/>
            <a:ext cx="3657600" cy="265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521059"/>
            <a:ext cx="70866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wk‡ivbvg</a:t>
            </a:r>
            <a:r>
              <a:rPr lang="en-US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™¢` I </a:t>
            </a:r>
            <a:r>
              <a:rPr lang="en-US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cÖvYx</a:t>
            </a:r>
            <a:r>
              <a:rPr lang="en-US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lvl="0"/>
            <a:r>
              <a:rPr lang="en-US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cvV¨vsk</a:t>
            </a:r>
            <a:r>
              <a:rPr lang="en-US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™¢` I </a:t>
            </a:r>
            <a:r>
              <a:rPr lang="en-US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cÖvYx</a:t>
            </a:r>
            <a:r>
              <a:rPr lang="en-US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Df‡qB</a:t>
            </a:r>
            <a:r>
              <a:rPr lang="en-US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 -----</a:t>
            </a:r>
            <a:r>
              <a:rPr lang="en-US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wb‡RivB</a:t>
            </a:r>
            <a:r>
              <a:rPr lang="en-US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Pjv‡div</a:t>
            </a:r>
            <a:r>
              <a:rPr lang="en-US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880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8309" y="2432447"/>
            <a:ext cx="7620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wkLbdj</a:t>
            </a:r>
            <a:r>
              <a:rPr lang="en-US" sz="4000" dirty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t 2.2.1 </a:t>
            </a:r>
            <a:r>
              <a:rPr lang="en-US" sz="4000" dirty="0" err="1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sz="4000" dirty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™¢` I </a:t>
            </a:r>
            <a:r>
              <a:rPr lang="en-US" sz="4000" dirty="0" err="1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cÖvYxi</a:t>
            </a:r>
            <a:r>
              <a:rPr lang="en-US" sz="4000" dirty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000" dirty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4000" dirty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49214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4884003"/>
            <a:ext cx="38862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sz="48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™¢` I </a:t>
            </a:r>
            <a:r>
              <a:rPr lang="en-US" sz="48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cÖvYx</a:t>
            </a:r>
            <a:endParaRPr lang="en-US" sz="4800" dirty="0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" b="43182"/>
          <a:stretch/>
        </p:blipFill>
        <p:spPr>
          <a:xfrm>
            <a:off x="782784" y="2514600"/>
            <a:ext cx="3352798" cy="1676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91"/>
          <a:stretch/>
        </p:blipFill>
        <p:spPr>
          <a:xfrm>
            <a:off x="4114800" y="2514600"/>
            <a:ext cx="3138795" cy="1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8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4807803"/>
            <a:ext cx="5943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cÖvYx</a:t>
            </a:r>
            <a:r>
              <a:rPr lang="en-US" sz="48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48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`¨ †</a:t>
            </a:r>
            <a:r>
              <a:rPr lang="en-US" sz="48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L‡q</a:t>
            </a:r>
            <a:r>
              <a:rPr lang="en-US" sz="48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kw³ </a:t>
            </a:r>
            <a:r>
              <a:rPr lang="en-US" sz="48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cvq</a:t>
            </a:r>
            <a:endParaRPr lang="en-US" sz="4800" dirty="0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32766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"/>
          <a:stretch/>
        </p:blipFill>
        <p:spPr>
          <a:xfrm>
            <a:off x="4572000" y="1676400"/>
            <a:ext cx="3124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1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5171182"/>
            <a:ext cx="81534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sz="32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™¢` </a:t>
            </a:r>
            <a:r>
              <a:rPr lang="en-US" sz="32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wkK‡oi</a:t>
            </a:r>
            <a:r>
              <a:rPr lang="en-US" sz="32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¨‡g  </a:t>
            </a:r>
            <a:r>
              <a:rPr lang="en-US" sz="32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my‡h©i</a:t>
            </a:r>
            <a:r>
              <a:rPr lang="en-US" sz="32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Av‡jv,cvwb</a:t>
            </a:r>
            <a:r>
              <a:rPr lang="en-US" sz="32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evqy</a:t>
            </a:r>
            <a:r>
              <a:rPr lang="en-US" sz="32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kw³ </a:t>
            </a:r>
            <a:r>
              <a:rPr lang="en-US" sz="32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cvq</a:t>
            </a:r>
            <a:r>
              <a:rPr lang="en-US" sz="32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7350" r="4253" b="5609"/>
          <a:stretch/>
        </p:blipFill>
        <p:spPr>
          <a:xfrm>
            <a:off x="1905000" y="990600"/>
            <a:ext cx="5562600" cy="3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3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278</Words>
  <Application>Microsoft Office PowerPoint</Application>
  <PresentationFormat>On-screen Show (4:3)</PresentationFormat>
  <Paragraphs>34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Manwar Hossain</dc:creator>
  <cp:lastModifiedBy>Manwar Hossain</cp:lastModifiedBy>
  <cp:revision>67</cp:revision>
  <dcterms:created xsi:type="dcterms:W3CDTF">2006-08-16T00:00:00Z</dcterms:created>
  <dcterms:modified xsi:type="dcterms:W3CDTF">2021-04-07T17:26:58Z</dcterms:modified>
</cp:coreProperties>
</file>