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3" r:id="rId4"/>
    <p:sldId id="266" r:id="rId5"/>
    <p:sldId id="257" r:id="rId6"/>
    <p:sldId id="267" r:id="rId7"/>
    <p:sldId id="268" r:id="rId8"/>
    <p:sldId id="269" r:id="rId9"/>
    <p:sldId id="264" r:id="rId10"/>
    <p:sldId id="261" r:id="rId11"/>
    <p:sldId id="272" r:id="rId12"/>
    <p:sldId id="270" r:id="rId13"/>
    <p:sldId id="271" r:id="rId14"/>
    <p:sldId id="273" r:id="rId15"/>
    <p:sldId id="279" r:id="rId16"/>
    <p:sldId id="278" r:id="rId17"/>
    <p:sldId id="26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CA7A-CE38-4309-B0DD-6AEC6A5484D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8669E-8991-4727-835E-7F15D26C3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8669E-8991-4727-835E-7F15D26C3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CEA0-4383-4B11-BB90-4A71D515844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299F-B91B-4743-B932-AC384FE4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গৃষ্মকালীন ফু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" y="762000"/>
            <a:ext cx="9008465" cy="6061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066" y="133666"/>
            <a:ext cx="5151933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56260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000" dirty="0">
                <a:latin typeface="NikoshBAN" pitchFamily="2" charset="0"/>
                <a:cs typeface="NikoshBAN" pitchFamily="2" charset="0"/>
              </a:rPr>
              <a:t>ক্ষমতা স্বতন্ত্রীকরণ নীতির বিকাশ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" y="741218"/>
            <a:ext cx="1828800" cy="1972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" y="3124200"/>
            <a:ext cx="1847850" cy="1724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1" y="5257800"/>
            <a:ext cx="191192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990599"/>
            <a:ext cx="6172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রাষ্ট্রবিজ্ঞানের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1.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আলোচনামূলক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2.শাসন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5134" y="1524000"/>
            <a:ext cx="45806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40410" y="3570930"/>
            <a:ext cx="598191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সিসেরো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বন্টনের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2051" idx="3"/>
            <a:endCxn id="6" idx="1"/>
          </p:cNvCxnSpPr>
          <p:nvPr/>
        </p:nvCxnSpPr>
        <p:spPr>
          <a:xfrm>
            <a:off x="2285134" y="3986429"/>
            <a:ext cx="655276" cy="9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5292158"/>
            <a:ext cx="61722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প্রাচীন রোমের বিখ্যাত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পলিবিয়াস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রোমান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শাসন ব্যবস্থায়  সরকারের তিনটি বিভাগের ক্ষমতা বন্টনের কথা বলেছেন ।</a:t>
            </a:r>
          </a:p>
        </p:txBody>
      </p:sp>
      <p:cxnSp>
        <p:nvCxnSpPr>
          <p:cNvPr id="11" name="Straight Arrow Connector 10"/>
          <p:cNvCxnSpPr>
            <a:stCxn id="4098" idx="3"/>
          </p:cNvCxnSpPr>
          <p:nvPr/>
        </p:nvCxnSpPr>
        <p:spPr>
          <a:xfrm>
            <a:off x="2260888" y="5867400"/>
            <a:ext cx="4823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38200"/>
            <a:ext cx="2097087" cy="280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038600"/>
            <a:ext cx="21463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52400"/>
            <a:ext cx="5638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ক্ষমতা স্বতন্ত্রীকরণ নীতির বিকাশ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যুগ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127" y="1458190"/>
            <a:ext cx="56388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পাদুয়ার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মনীষী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মার্সিলিও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2374900" y="1873688"/>
            <a:ext cx="756227" cy="92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2800" y="43434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13363" y="4587765"/>
            <a:ext cx="5874327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ফ্রান্সের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বোডিন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ইচ্ছামতো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3076" idx="3"/>
          </p:cNvCxnSpPr>
          <p:nvPr/>
        </p:nvCxnSpPr>
        <p:spPr>
          <a:xfrm flipV="1">
            <a:off x="2424113" y="5233193"/>
            <a:ext cx="58925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" y="628829"/>
            <a:ext cx="1828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500" y="31384"/>
            <a:ext cx="59817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ক্ষমতা স্বতন্ত্রীকরণ নীতির বিকাশ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যুগ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128" y="686158"/>
            <a:ext cx="616527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দেখিয়েছেন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1.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কুটনীতি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সম্বন্ধীয়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8128" y="1303819"/>
            <a:ext cx="76200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2514600"/>
            <a:ext cx="18703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0130" y="2057400"/>
            <a:ext cx="6165270" cy="22159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মন্টেস্কু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The spirit of laws (First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published in Geneva in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1748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।” </a:t>
            </a:r>
          </a:p>
          <a:p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4887629"/>
            <a:ext cx="1870364" cy="17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57401" y="3429000"/>
            <a:ext cx="6927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0128" y="5257800"/>
            <a:ext cx="616527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বিশেষজ্ঞ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ব্লাকস্টন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থাকে,সেখানে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027" idx="3"/>
          </p:cNvCxnSpPr>
          <p:nvPr/>
        </p:nvCxnSpPr>
        <p:spPr>
          <a:xfrm flipV="1">
            <a:off x="2057401" y="5758514"/>
            <a:ext cx="69272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038600" cy="2988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398782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11874"/>
            <a:ext cx="3733800" cy="16312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সরকারকেও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তিনভাগে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>
            <a:off x="4267200" y="1327482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2442" y="4267200"/>
            <a:ext cx="353135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মন্ত্রীপরিষদের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সদস্যবৃন্দ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মন্ত্রীগন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একীভূত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8" idx="3"/>
          </p:cNvCxnSpPr>
          <p:nvPr/>
        </p:nvCxnSpPr>
        <p:spPr>
          <a:xfrm flipV="1">
            <a:off x="3733800" y="5544472"/>
            <a:ext cx="6858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70104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ক্ষমতা স্বতন্ত্রীকরণ নীতির সমালোচনা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447800"/>
            <a:ext cx="22860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নয়,বাঞ্জনীয়ও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86200" y="1447800"/>
            <a:ext cx="2286000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 স্বতন্ত্রীকরণ নীতি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4200" y="1447800"/>
            <a:ext cx="182880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7881" y="3505200"/>
            <a:ext cx="21336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 স্বতন্ত্রীকরণ নীতি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8197" y="3505200"/>
            <a:ext cx="21336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 স্বতন্ত্রীকরণ নীতি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95448" y="3429000"/>
            <a:ext cx="19812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5105400"/>
            <a:ext cx="3429000" cy="1219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অবনত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980420"/>
            <a:ext cx="0" cy="467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0"/>
          </p:cNvCxnSpPr>
          <p:nvPr/>
        </p:nvCxnSpPr>
        <p:spPr>
          <a:xfrm>
            <a:off x="5029200" y="980420"/>
            <a:ext cx="0" cy="467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>
            <a:off x="7848600" y="980420"/>
            <a:ext cx="0" cy="467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5945334" y="1664486"/>
            <a:ext cx="2524780" cy="1156648"/>
          </a:xfrm>
          <a:prstGeom prst="bentConnector3">
            <a:avLst>
              <a:gd name="adj1" fmla="val 813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3057695" y="1510949"/>
            <a:ext cx="2524780" cy="1463722"/>
          </a:xfrm>
          <a:prstGeom prst="bentConnector3">
            <a:avLst>
              <a:gd name="adj1" fmla="val 829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6" idx="0"/>
          </p:cNvCxnSpPr>
          <p:nvPr/>
        </p:nvCxnSpPr>
        <p:spPr>
          <a:xfrm rot="5400000">
            <a:off x="1273251" y="1501851"/>
            <a:ext cx="2524780" cy="1481919"/>
          </a:xfrm>
          <a:prstGeom prst="bentConnector3">
            <a:avLst>
              <a:gd name="adj1" fmla="val 8729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980420"/>
            <a:ext cx="0" cy="4124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7242"/>
            <a:ext cx="1847850" cy="18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847850" cy="1754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847850" cy="144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61" y="2743199"/>
            <a:ext cx="2257039" cy="17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78" y="507240"/>
            <a:ext cx="2274422" cy="18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79" y="4925219"/>
            <a:ext cx="2274422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914400"/>
            <a:ext cx="14477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মন্ত্রী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3020423"/>
            <a:ext cx="15239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955" y="4993944"/>
            <a:ext cx="14796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বিচারপতি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4495800" y="1329899"/>
            <a:ext cx="381000" cy="9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1"/>
            <a:endCxn id="1029" idx="3"/>
          </p:cNvCxnSpPr>
          <p:nvPr/>
        </p:nvCxnSpPr>
        <p:spPr>
          <a:xfrm flipH="1">
            <a:off x="4495800" y="3482088"/>
            <a:ext cx="304800" cy="138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4495801" y="5455609"/>
            <a:ext cx="349154" cy="138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5296" y="2251208"/>
            <a:ext cx="20574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প্রতিষ্ঠাপূর্বক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রক্ষাকরা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বাঞ্জীনীয়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9400" y="1143000"/>
            <a:ext cx="76200" cy="4533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24599" y="1143000"/>
            <a:ext cx="304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91617" y="5676899"/>
            <a:ext cx="4139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" idx="3"/>
          </p:cNvCxnSpPr>
          <p:nvPr/>
        </p:nvCxnSpPr>
        <p:spPr>
          <a:xfrm flipH="1" flipV="1">
            <a:off x="6324599" y="3482088"/>
            <a:ext cx="381002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>
            <a:off x="6629400" y="3159149"/>
            <a:ext cx="255896" cy="215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715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ক্ষমতা ভারসাম্য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042" y="2667000"/>
            <a:ext cx="7848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যুক্তরাষ্ট্রে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042" y="1066800"/>
            <a:ext cx="7848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রাজনীতির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Thucydides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17শ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তত্ত্বীয়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David Hume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পূনরুজ্জীবিত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042" y="4343400"/>
            <a:ext cx="782244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ক্ষমতার 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রাজনীতির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প্রতিদ্বন্দ্বী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5562600"/>
            <a:ext cx="782244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Palmer and Perkins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4914900" y="675620"/>
            <a:ext cx="0" cy="3911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2"/>
            <a:endCxn id="5" idx="0"/>
          </p:cNvCxnSpPr>
          <p:nvPr/>
        </p:nvCxnSpPr>
        <p:spPr>
          <a:xfrm>
            <a:off x="4736342" y="2390239"/>
            <a:ext cx="0" cy="2767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11" idx="0"/>
          </p:cNvCxnSpPr>
          <p:nvPr/>
        </p:nvCxnSpPr>
        <p:spPr>
          <a:xfrm flipH="1">
            <a:off x="4723263" y="3990439"/>
            <a:ext cx="13079" cy="35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3" idx="0"/>
          </p:cNvCxnSpPr>
          <p:nvPr/>
        </p:nvCxnSpPr>
        <p:spPr>
          <a:xfrm>
            <a:off x="4723263" y="5112841"/>
            <a:ext cx="26159" cy="449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রাষ্ট্রবিজ্ঞানীদের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ell\Pictures\জোড়ায় কা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1"/>
            <a:ext cx="1905000" cy="158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প্রাচীনযুগের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সমর্থকের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সমর্থকের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সমর্থকের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ক্ষমতাস্বতন্ত্রীকরণ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`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‘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মন্টেস্কু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“ The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pirit of laws”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রাষ্ট্রবিজ্ঞানের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মনীষী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মার্সিলিও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নয়,বাঞ্জনীয়ও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অবাস্তব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যুক্তরাষ্ট্রে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রোকনউদ্দিন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আড়াইহাজার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-01720911047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: 21.07.2020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: 250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: 210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40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: 45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55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শাসনকার্য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Pictures\পড়ার টেবি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3550"/>
            <a:ext cx="2514600" cy="1631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Pictures\কুঁড়ে ঘ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46011"/>
            <a:ext cx="2209800" cy="1666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1928"/>
            <a:ext cx="6477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ell\Pictures\গোলা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4" y="762000"/>
            <a:ext cx="8905046" cy="5998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88392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0013"/>
            <a:ext cx="89376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0" indent="0"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766258"/>
            <a:ext cx="3886200" cy="2148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826"/>
            <a:ext cx="4114800" cy="2604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91" y="889358"/>
            <a:ext cx="3873618" cy="207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581825"/>
            <a:ext cx="3926237" cy="2604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6991" y="82944"/>
            <a:ext cx="640079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987190"/>
            <a:ext cx="33528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391" y="3013972"/>
            <a:ext cx="36894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যুক্তরাষ্ট্রে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280666"/>
            <a:ext cx="3200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যুক্তরাজ্যের</a:t>
            </a:r>
            <a:r>
              <a:rPr lang="en-US" dirty="0" smtClean="0"/>
              <a:t> </a:t>
            </a:r>
            <a:r>
              <a:rPr lang="en-US" dirty="0" err="1" smtClean="0"/>
              <a:t>আইন</a:t>
            </a:r>
            <a:r>
              <a:rPr lang="en-US" dirty="0" smtClean="0"/>
              <a:t> </a:t>
            </a:r>
            <a:r>
              <a:rPr lang="en-US" dirty="0" err="1" smtClean="0"/>
              <a:t>সভা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8095" y="6234499"/>
            <a:ext cx="323220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8545"/>
            <a:ext cx="70104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886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581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886200" cy="2382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89219"/>
            <a:ext cx="3581400" cy="2382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819400"/>
            <a:ext cx="32004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819400"/>
            <a:ext cx="35814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মার্কিনযুক্তরাষ্ট্রের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45" y="6160115"/>
            <a:ext cx="3352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যুক্তরাজ্যের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6252448"/>
            <a:ext cx="3581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70104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000" dirty="0"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657600" cy="2012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2" y="762000"/>
            <a:ext cx="3802368" cy="2012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9945"/>
            <a:ext cx="3657600" cy="2372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2" y="3796144"/>
            <a:ext cx="3802368" cy="2296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2904759"/>
            <a:ext cx="3429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971800"/>
            <a:ext cx="3276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218" y="6234313"/>
            <a:ext cx="31623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বিৃটেনের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234313"/>
            <a:ext cx="3124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মস্টেস্কু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প্রবক্তা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মন্টেস্কু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“The spirit of laws”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,”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ম্যডিসন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হস্তক্ষেপমুক্ত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।।”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অষ্টিন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আইন,শাসন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বিভাজনই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স্বতন্ত্রীকরণ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850</Words>
  <Application>Microsoft Office PowerPoint</Application>
  <PresentationFormat>On-screen Show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ক্ষমতা স্বতন্ত্রীকরণ নীতি কি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মূল্যায়নের উত্তর</vt:lpstr>
      <vt:lpstr>নির্দেশিত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Khan Nazrul Islam</cp:lastModifiedBy>
  <cp:revision>196</cp:revision>
  <dcterms:created xsi:type="dcterms:W3CDTF">2020-07-01T12:20:26Z</dcterms:created>
  <dcterms:modified xsi:type="dcterms:W3CDTF">2021-04-07T10:44:59Z</dcterms:modified>
</cp:coreProperties>
</file>