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</p:sldMasterIdLst>
  <p:sldIdLst>
    <p:sldId id="259" r:id="rId2"/>
    <p:sldId id="273" r:id="rId3"/>
    <p:sldId id="274" r:id="rId4"/>
    <p:sldId id="256" r:id="rId5"/>
    <p:sldId id="275" r:id="rId6"/>
    <p:sldId id="257" r:id="rId7"/>
    <p:sldId id="286" r:id="rId8"/>
    <p:sldId id="291" r:id="rId9"/>
    <p:sldId id="292" r:id="rId10"/>
    <p:sldId id="295" r:id="rId11"/>
    <p:sldId id="296" r:id="rId12"/>
    <p:sldId id="297" r:id="rId13"/>
    <p:sldId id="293" r:id="rId14"/>
    <p:sldId id="294" r:id="rId15"/>
    <p:sldId id="276" r:id="rId16"/>
    <p:sldId id="283" r:id="rId17"/>
    <p:sldId id="284" r:id="rId18"/>
    <p:sldId id="271" r:id="rId19"/>
    <p:sldId id="26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9" d="100"/>
          <a:sy n="89" d="100"/>
        </p:scale>
        <p:origin x="34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404AA15D-C146-42C8-84CA-CD1466C31F2F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5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78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010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729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486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258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627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120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844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53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98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9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96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399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73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182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38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04AA15D-C146-42C8-84CA-CD1466C31F2F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075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  <p:sldLayoutId id="2147483833" r:id="rId15"/>
    <p:sldLayoutId id="2147483834" r:id="rId16"/>
    <p:sldLayoutId id="214748383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15282" y="2605636"/>
            <a:ext cx="3456292" cy="22159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1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03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157503" y="2362551"/>
            <a:ext cx="9712747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1111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মর্দান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খলজি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নিহত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হুসামউদ্দিন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ইওয়াজ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খলজি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ঘোষণা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লাখনৌতির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সিংহাসনে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সুলতান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গিয়াসউদ্দিন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উপাধি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মুদ্রা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প্রচলন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7920" y="950344"/>
            <a:ext cx="6058969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5.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লাখনৌতি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কর্তৃত্ব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57503" y="4221033"/>
            <a:ext cx="9550376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1225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সুলতান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ইলতুৎমিশ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বিরুদ্ধে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অভিযান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প্রেরণ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দিল্লির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অধীনতা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চুক্তি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স্বাক্ষর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57503" y="5532940"/>
            <a:ext cx="9550376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বিহারের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ওপর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দাবি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ত্যাগ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ইলতুৎমিশ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সেখানে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আলাউদ্দিন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শাসনকর্তা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নিয়োগ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23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8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157503" y="2362551"/>
            <a:ext cx="9712747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কিছুকাল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পরেই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বিদ্রোহ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ঘোষণা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বিহারের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শাসনকর্তাকেও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বিতাড়িত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7920" y="950344"/>
            <a:ext cx="6058969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5.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লাখনৌতি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কর্তৃত্ব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57503" y="3670747"/>
            <a:ext cx="9550376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1227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সুলতান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ইলতুৎমিশ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পুত্র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নাসিরউদ্দিন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মাহমুদকে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বঙ্গ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আক্রমণে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প্রেরণ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গিয়াসউদ্দিনি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পরাজিত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নিহত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নাসিরউদ্দিনকে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সেখানকার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গভর্নর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নিযুক্ত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57503" y="5532940"/>
            <a:ext cx="9550376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1230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নাসিরউদ্দিনের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আকস্মিক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আবারো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বিদ্রোহ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638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8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157503" y="2362551"/>
            <a:ext cx="9712747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1230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সুলতান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ইলতুৎমিশ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পুনরায়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লাখনৌতি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আক্রমণ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7920" y="950344"/>
            <a:ext cx="6058969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5.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লাখনৌতি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কর্তৃত্ব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57503" y="3113038"/>
            <a:ext cx="9550376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বিদ্রোহী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ইখতিয়ার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পরাজিত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নিহত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লাখনৌতি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চূড়ান্তভাবে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দিল্লির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অধীনে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32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49573" y="830704"/>
            <a:ext cx="6396977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দিল্লি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সালতানাতের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কর্তৃত্ব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সম্প্রসারণ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49573" y="2413171"/>
            <a:ext cx="4773274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1226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রনথম্ভোর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9573" y="3189414"/>
            <a:ext cx="5585125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1227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মান্দাওয়ার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49573" y="3934083"/>
            <a:ext cx="5619308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1232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গোয়ালিয়র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পুনরাধিকৃত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49572" y="4710326"/>
            <a:ext cx="7448109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ভিলসা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মালবের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রাজধানী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উজ্জয়িনীও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দখল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49572" y="5454995"/>
            <a:ext cx="7448109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এছাড়া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বাদাউন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বেনারস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কনৌজ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দোয়াব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অযোধ্যা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দিল্লি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সালতানাতের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অন্তর্ভুক্ত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31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10292" y="2465925"/>
            <a:ext cx="6439704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সুলতান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ইলতুৎমিশ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আব্বাসি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খলিফার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স্বীকৃতি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1229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19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ফেব্রুয়ারি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3305" y="3873784"/>
            <a:ext cx="10353678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আব্বাসি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খলিফা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আল-মুস্তানসির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বিল্লাহর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(1226-42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স্বীকৃতি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সুলতান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-ই-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উপাধি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1585" y="950344"/>
            <a:ext cx="5397118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7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আব্বাসি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খলিফার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স্বীকৃতি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6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73450" y="2494541"/>
            <a:ext cx="3781031" cy="186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98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26335" y="4699694"/>
            <a:ext cx="95469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সুলতান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ইলতুৎমিশ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অঞ্চলের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ওপর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কর্তৃত্ব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লিপিবদ্ধ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17076" y="2564181"/>
            <a:ext cx="5165451" cy="186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06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53054" y="2759461"/>
            <a:ext cx="6455866" cy="186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পুনঃআলোচনা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37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30472" y="5657671"/>
            <a:ext cx="75324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সুলতান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ইলতুৎমিশ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কীভাবে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কর্তৃত্ব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93061" y="4814000"/>
            <a:ext cx="4095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অনুধাবনমূলক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প্রশ্নোত্তর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30472" y="4690889"/>
            <a:ext cx="2120658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0434414" cy="455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10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-1"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65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2669" y="640013"/>
            <a:ext cx="5302593" cy="1280890"/>
          </a:xfrm>
        </p:spPr>
        <p:txBody>
          <a:bodyPr>
            <a:noAutofit/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836" y="2441048"/>
            <a:ext cx="1665948" cy="19599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Rectangle 1"/>
          <p:cNvSpPr/>
          <p:nvPr/>
        </p:nvSpPr>
        <p:spPr>
          <a:xfrm>
            <a:off x="4949622" y="2441048"/>
            <a:ext cx="3908131" cy="23275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মতিউর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(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সম্মান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),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এ,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ইসলামের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সংস্কৃতি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এফ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শাহীন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পাহাড়কাঞ্চনপুর</a:t>
            </a:r>
            <a:endParaRPr lang="en-US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01793-534755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53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6031" y="770100"/>
            <a:ext cx="4474100" cy="1280890"/>
          </a:xfrm>
        </p:spPr>
        <p:txBody>
          <a:bodyPr>
            <a:noAutofit/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61875" y="2478280"/>
            <a:ext cx="4136235" cy="36697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ইসলামের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সংস্কৃতি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তীয়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শাখা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সঞ্চয়িতা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মানবিক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40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40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তাং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এপ্রিল’২১</a:t>
            </a:r>
          </a:p>
        </p:txBody>
      </p:sp>
    </p:spTree>
    <p:extLst>
      <p:ext uri="{BB962C8B-B14F-4D97-AF65-F5344CB8AC3E}">
        <p14:creationId xmlns:p14="http://schemas.microsoft.com/office/powerpoint/2010/main" val="232341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2856" y="2588352"/>
            <a:ext cx="10485689" cy="175432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মোকাবিলা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দিল্লি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সালতানাত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সুদৃঢ়করণে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সুলতান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ইলতুৎমিশের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গৃহীত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পদক্ষেপসমূহ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7362" y="1027952"/>
            <a:ext cx="4896679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আলোচ্য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268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4628" y="865627"/>
            <a:ext cx="1755250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43897" y="988738"/>
            <a:ext cx="3362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1019" y="2589416"/>
            <a:ext cx="114718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সুলতান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ইলতুৎমিশ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কীভাবে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তাজউদ্দিন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ইয়ালদুজের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1019" y="3460602"/>
            <a:ext cx="11018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2.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মোঙ্গল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আক্রমণ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কীভাবে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নিষ্কৃতি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1019" y="4980022"/>
            <a:ext cx="91302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4.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দিল্লি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সালতানাতের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কর্তৃত্ব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সম্প্রসারণ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আব্বাসি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খলিফার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স্বীকৃতি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প্রাপ্তি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1019" y="4220312"/>
            <a:ext cx="100446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লাখনৌতি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কীভাবে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কর্তৃত্ব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23607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221764" y="929669"/>
            <a:ext cx="5155027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তাজউদ্দিন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ইয়ালদুজের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83521" y="2521357"/>
            <a:ext cx="8460335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সুলতান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ইলতুৎমিশের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প্রতিদ্বন্দ্বি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তাজউদ্দিন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ইয়ালদুজ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ভারতের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মুসলিম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সাম্রাজ্যের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ওপর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সার্বভৌমত্বের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দাবিদার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83521" y="3864826"/>
            <a:ext cx="8460335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1214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খাওয়ারিজমের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কর্তৃক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বিতাড়িত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নাসিরুদ্দিনের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পাঞ্জাব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থানেশ্বর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দখল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83520" y="5208295"/>
            <a:ext cx="8460335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1215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সুলতান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ইলতুৎমিশ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তরাইনের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তাজউদ্দিনকে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পরাজিত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51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84040" y="2653108"/>
            <a:ext cx="8490695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1217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প্রতিদ্বন্দ্বি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নাসিরউদ্দিন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কুবাচার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বিরুদ্ধে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যুদ্ধযাত্রা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কুবাচা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সিন্ধুর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ভাক্কারে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আশ্রয়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266" y="1001620"/>
            <a:ext cx="3346128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লাহোর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4040" y="4006845"/>
            <a:ext cx="736265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লাহোর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সুলতান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ইলতুৎমিশের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159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94994" y="1001619"/>
            <a:ext cx="7892489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মোঙ্গল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আক্রমণের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আশঙ্কা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নিষ্কৃতি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2745" y="2458802"/>
            <a:ext cx="11829253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মোঙ্গল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চেঙ্গিস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কর্তৃক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পরাজিত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বিতাড়িত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খাওরিজম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অধিপতি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জালালউদ্দিন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1221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পাঞ্জাবে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দিল্লির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দরবারে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আশ্রয়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প্রার্থনা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2747" y="3808263"/>
            <a:ext cx="11829253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আশ্রয়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মোঙ্গলরা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আক্রমণ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আশঙ্কায়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সুলতান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ইলতুৎমি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বিনম্রভাবে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আশ্রয়দানে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অপারগতা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2747" y="5157724"/>
            <a:ext cx="11829253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ক্ষুব্ধ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জালালউদ্দিন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মুলতান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পাঞ্জাব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অঞ্চলে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লুটতরাজ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1224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ত্যাগ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সম্ভাব্য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মোঙ্গল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অভিযান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ইলতুৎমিশ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নিষ্কৃতি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53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7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157503" y="2559104"/>
            <a:ext cx="9516192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1228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মুলতানের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শাসনকর্তা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নাসিরউদ্দিন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কুবাচাকে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সুলতান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ইলতুৎমিশ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পরাজিত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1585" y="950344"/>
            <a:ext cx="5294567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4.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পশ্চিম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নিয়ন্ত্রণ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57503" y="3879290"/>
            <a:ext cx="9550376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মুলতান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সিন্ধু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দেবলের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সুমরা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শাসক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অধীনতা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57503" y="5216428"/>
            <a:ext cx="9550376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পাঞ্জাবের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শিয়ালকোট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জানোর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পশ্চিম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ভারতের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ওপর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ইলতুৎমিশের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040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8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1346</TotalTime>
  <Words>658</Words>
  <Application>Microsoft Office PowerPoint</Application>
  <PresentationFormat>Widescreen</PresentationFormat>
  <Paragraphs>66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Century Gothic</vt:lpstr>
      <vt:lpstr>NikoshBAN</vt:lpstr>
      <vt:lpstr>Wingdings 3</vt:lpstr>
      <vt:lpstr>Ion Boardroom</vt:lpstr>
      <vt:lpstr>PowerPoint Presentation</vt:lpstr>
      <vt:lpstr>শিক্ষক পরিচিতি</vt:lpstr>
      <vt:lpstr>ক্লাস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643</cp:revision>
  <dcterms:created xsi:type="dcterms:W3CDTF">2021-03-17T17:32:59Z</dcterms:created>
  <dcterms:modified xsi:type="dcterms:W3CDTF">2021-04-07T07:22:41Z</dcterms:modified>
</cp:coreProperties>
</file>