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1" r:id="rId5"/>
    <p:sldId id="262" r:id="rId6"/>
    <p:sldId id="263" r:id="rId7"/>
    <p:sldId id="260" r:id="rId8"/>
    <p:sldId id="261" r:id="rId9"/>
    <p:sldId id="264" r:id="rId10"/>
    <p:sldId id="266" r:id="rId11"/>
    <p:sldId id="267" r:id="rId12"/>
    <p:sldId id="268" r:id="rId13"/>
    <p:sldId id="272" r:id="rId14"/>
    <p:sldId id="273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3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1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3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A035-32A3-4471-8BE9-87943C2EF72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E761B-B6F6-497F-B1AC-6E28E178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669427"/>
            <a:ext cx="1181688" cy="118168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7103" y="870980"/>
            <a:ext cx="7118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উথুরা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5" y="849877"/>
            <a:ext cx="2246406" cy="13153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64570" y="3699162"/>
            <a:ext cx="6189170" cy="2636442"/>
            <a:chOff x="2974621" y="3095897"/>
            <a:chExt cx="6189170" cy="26364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07" y="3095897"/>
              <a:ext cx="2009484" cy="26364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621" y="3095897"/>
              <a:ext cx="2009484" cy="26364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464" y="3095897"/>
              <a:ext cx="2009484" cy="263644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28966" y="2252612"/>
            <a:ext cx="6460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792" y="457201"/>
            <a:ext cx="86998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40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40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উপযোগকে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সংযোজিত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72781"/>
              </p:ext>
            </p:extLst>
          </p:nvPr>
        </p:nvGraphicFramePr>
        <p:xfrm>
          <a:off x="2860766" y="3776376"/>
          <a:ext cx="7576455" cy="251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691">
                  <a:extLst>
                    <a:ext uri="{9D8B030D-6E8A-4147-A177-3AD203B41FA5}">
                      <a16:colId xmlns:a16="http://schemas.microsoft.com/office/drawing/2014/main" val="461751047"/>
                    </a:ext>
                  </a:extLst>
                </a:gridCol>
                <a:gridCol w="2307018">
                  <a:extLst>
                    <a:ext uri="{9D8B030D-6E8A-4147-A177-3AD203B41FA5}">
                      <a16:colId xmlns:a16="http://schemas.microsoft.com/office/drawing/2014/main" val="4006492860"/>
                    </a:ext>
                  </a:extLst>
                </a:gridCol>
                <a:gridCol w="2516746">
                  <a:extLst>
                    <a:ext uri="{9D8B030D-6E8A-4147-A177-3AD203B41FA5}">
                      <a16:colId xmlns:a16="http://schemas.microsoft.com/office/drawing/2014/main" val="3882962678"/>
                    </a:ext>
                  </a:extLst>
                </a:gridCol>
              </a:tblGrid>
              <a:tr h="4476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প্রান্তিক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88375"/>
                  </a:ext>
                </a:extLst>
              </a:tr>
              <a:tr h="3949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83620"/>
                  </a:ext>
                </a:extLst>
              </a:tr>
              <a:tr h="3949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96235"/>
                  </a:ext>
                </a:extLst>
              </a:tr>
              <a:tr h="3949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74485"/>
                  </a:ext>
                </a:extLst>
              </a:tr>
              <a:tr h="6261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17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1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2" y="222070"/>
            <a:ext cx="11443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6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6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কমতে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ঋণাত্বক</a:t>
            </a:r>
            <a:r>
              <a:rPr lang="en-US" sz="28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46019"/>
              </p:ext>
            </p:extLst>
          </p:nvPr>
        </p:nvGraphicFramePr>
        <p:xfrm>
          <a:off x="2815685" y="3017218"/>
          <a:ext cx="7579530" cy="305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510">
                  <a:extLst>
                    <a:ext uri="{9D8B030D-6E8A-4147-A177-3AD203B41FA5}">
                      <a16:colId xmlns:a16="http://schemas.microsoft.com/office/drawing/2014/main" val="2204994324"/>
                    </a:ext>
                  </a:extLst>
                </a:gridCol>
                <a:gridCol w="2526510">
                  <a:extLst>
                    <a:ext uri="{9D8B030D-6E8A-4147-A177-3AD203B41FA5}">
                      <a16:colId xmlns:a16="http://schemas.microsoft.com/office/drawing/2014/main" val="4218620930"/>
                    </a:ext>
                  </a:extLst>
                </a:gridCol>
                <a:gridCol w="2526510">
                  <a:extLst>
                    <a:ext uri="{9D8B030D-6E8A-4147-A177-3AD203B41FA5}">
                      <a16:colId xmlns:a16="http://schemas.microsoft.com/office/drawing/2014/main" val="2089203587"/>
                    </a:ext>
                  </a:extLst>
                </a:gridCol>
              </a:tblGrid>
              <a:tr h="491316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ভোগের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প্রান্তিক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 marL="85270" marR="85270" marT="42635" marB="42635"/>
                </a:tc>
                <a:extLst>
                  <a:ext uri="{0D108BD9-81ED-4DB2-BD59-A6C34878D82A}">
                    <a16:rowId xmlns:a16="http://schemas.microsoft.com/office/drawing/2014/main" val="3466003981"/>
                  </a:ext>
                </a:extLst>
              </a:tr>
              <a:tr h="42634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extLst>
                  <a:ext uri="{0D108BD9-81ED-4DB2-BD59-A6C34878D82A}">
                    <a16:rowId xmlns:a16="http://schemas.microsoft.com/office/drawing/2014/main" val="353029662"/>
                  </a:ext>
                </a:extLst>
              </a:tr>
              <a:tr h="42634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extLst>
                  <a:ext uri="{0D108BD9-81ED-4DB2-BD59-A6C34878D82A}">
                    <a16:rowId xmlns:a16="http://schemas.microsoft.com/office/drawing/2014/main" val="457120986"/>
                  </a:ext>
                </a:extLst>
              </a:tr>
              <a:tr h="42634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extLst>
                  <a:ext uri="{0D108BD9-81ED-4DB2-BD59-A6C34878D82A}">
                    <a16:rowId xmlns:a16="http://schemas.microsoft.com/office/drawing/2014/main" val="3141840962"/>
                  </a:ext>
                </a:extLst>
              </a:tr>
              <a:tr h="42634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extLst>
                  <a:ext uri="{0D108BD9-81ED-4DB2-BD59-A6C34878D82A}">
                    <a16:rowId xmlns:a16="http://schemas.microsoft.com/office/drawing/2014/main" val="4133557844"/>
                  </a:ext>
                </a:extLst>
              </a:tr>
              <a:tr h="42634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extLst>
                  <a:ext uri="{0D108BD9-81ED-4DB2-BD59-A6C34878D82A}">
                    <a16:rowId xmlns:a16="http://schemas.microsoft.com/office/drawing/2014/main" val="3219520756"/>
                  </a:ext>
                </a:extLst>
              </a:tr>
              <a:tr h="42634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270" marR="85270" marT="42635" marB="426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৩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85270" marR="85270" marT="42635" marB="42635"/>
                </a:tc>
                <a:extLst>
                  <a:ext uri="{0D108BD9-81ED-4DB2-BD59-A6C34878D82A}">
                    <a16:rowId xmlns:a16="http://schemas.microsoft.com/office/drawing/2014/main" val="396427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33" y="2440744"/>
            <a:ext cx="97710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4474531" y="886265"/>
            <a:ext cx="3953022" cy="1237957"/>
          </a:xfrm>
          <a:prstGeom prst="snip2Same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788" y="2351314"/>
            <a:ext cx="97710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25" y="845472"/>
            <a:ext cx="3962743" cy="13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2717074"/>
            <a:ext cx="97710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4474531" y="886265"/>
            <a:ext cx="3953022" cy="1237957"/>
          </a:xfrm>
          <a:prstGeom prst="snip2Same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8" y="1332411"/>
            <a:ext cx="7328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সোহ্‌রাওয়ার্দী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ড.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আযাদ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5" y="3487784"/>
            <a:ext cx="1088136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b="1" dirty="0" smtClean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 smtClean="0">
              <a:ln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904" y="2841805"/>
            <a:ext cx="1043722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কোভিড-১৯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চলবো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1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600"/>
          <a:stretch/>
        </p:blipFill>
        <p:spPr>
          <a:xfrm>
            <a:off x="1018904" y="435569"/>
            <a:ext cx="2669934" cy="2213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7" y="435569"/>
            <a:ext cx="2669934" cy="22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222" y="571535"/>
            <a:ext cx="5931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5736" y="2146633"/>
            <a:ext cx="8089078" cy="3416320"/>
            <a:chOff x="2179610" y="2420953"/>
            <a:chExt cx="8089078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2179610" y="2420953"/>
              <a:ext cx="808907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44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সারুয়ার</a:t>
              </a:r>
              <a:r>
                <a:rPr lang="en-US" sz="4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r>
                <a:rPr lang="en-US" sz="4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কাজল</a:t>
              </a:r>
              <a:endPara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অর্থনীতি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উথুরা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উচ্চবিদ্যালয়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কলেজ,ভালুকা,ময়মনসিংহ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ফোন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নম্বরঃ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০১৭১৩ - ৬৮০ ৭৭৭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2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20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-mail: sarwarvaluka@gmail.com     </a:t>
              </a:r>
              <a:endPara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8" t="20513" r="42844" b="61846"/>
            <a:stretch/>
          </p:blipFill>
          <p:spPr>
            <a:xfrm>
              <a:off x="8263009" y="2990099"/>
              <a:ext cx="1550407" cy="2124140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704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460" y="546709"/>
            <a:ext cx="4107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377" y="2282234"/>
            <a:ext cx="8462681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4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  <a:p>
            <a:r>
              <a:rPr lang="en-US" sz="44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ও ২ </a:t>
            </a:r>
          </a:p>
          <a:p>
            <a:r>
              <a:rPr lang="en-US" sz="4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0৭/০4/২০২1 </a:t>
            </a:r>
            <a:r>
              <a:rPr lang="en-US" sz="40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r>
              <a:rPr lang="en-US" sz="40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" y="992342"/>
            <a:ext cx="3337560" cy="1554915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</a:t>
            </a:r>
            <a:r>
              <a:rPr lang="en-US" sz="2400" dirty="0" smtClean="0"/>
              <a:t>  </a:t>
            </a:r>
            <a:r>
              <a:rPr lang="en-US" sz="2400" dirty="0" err="1" smtClean="0"/>
              <a:t>অর্থনীতির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বিষয়বস্তুর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সামজস্যপূর্ণ</a:t>
            </a:r>
            <a:r>
              <a:rPr lang="en-US" sz="2400" dirty="0" smtClean="0"/>
              <a:t>? 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6827" y="216498"/>
            <a:ext cx="11920986" cy="6314937"/>
            <a:chOff x="172141" y="242623"/>
            <a:chExt cx="11920986" cy="63149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" t="3811"/>
            <a:stretch/>
          </p:blipFill>
          <p:spPr>
            <a:xfrm>
              <a:off x="8232675" y="242623"/>
              <a:ext cx="3860452" cy="30725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" r="26153"/>
            <a:stretch/>
          </p:blipFill>
          <p:spPr>
            <a:xfrm>
              <a:off x="4202408" y="242623"/>
              <a:ext cx="3860452" cy="30725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675" y="3485008"/>
              <a:ext cx="3860452" cy="307255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408" y="3498065"/>
              <a:ext cx="3860452" cy="30594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2000"/>
                      </a14:imgEffect>
                      <a14:imgEffect>
                        <a14:brightnessContrast bright="15000" contras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600"/>
            <a:stretch/>
          </p:blipFill>
          <p:spPr>
            <a:xfrm>
              <a:off x="172141" y="3498065"/>
              <a:ext cx="3860452" cy="3059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7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78823" y="195943"/>
            <a:ext cx="11403874" cy="6505303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9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endParaRPr lang="en-US" sz="9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8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r>
              <a:rPr lang="en-US" sz="8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082" y="537882"/>
            <a:ext cx="873162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 smtClean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000" b="1" dirty="0" smtClean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743" y="365760"/>
            <a:ext cx="1062110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Utility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ক্রেতাগণ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পুরণ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ক্ষমতাকেই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বেনহাম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মেয়ার্স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মেয়ার্স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309489"/>
            <a:ext cx="10842171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Concepts of Utility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ওয়ালরাস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জেভনস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হিকস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অর্থনীতবিদ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মার্শাল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Principles of Economics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>
              <a:lnSpc>
                <a:spcPct val="150000"/>
              </a:lnSpc>
            </a:pP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উপযোগকে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নিম্নরূপে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Initial Utility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</a:t>
            </a:r>
          </a:p>
          <a:p>
            <a:pPr algn="just">
              <a:lnSpc>
                <a:spcPct val="150000"/>
              </a:lnSpc>
            </a:pPr>
            <a:r>
              <a:rPr lang="en-US" sz="27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Total Utility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 </a:t>
            </a:r>
          </a:p>
          <a:p>
            <a:pPr algn="just">
              <a:lnSpc>
                <a:spcPct val="150000"/>
              </a:lnSpc>
            </a:pP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Marginal Utility</a:t>
            </a:r>
            <a:r>
              <a:rPr lang="en-US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endParaRPr lang="en-US" sz="2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611" y="418012"/>
            <a:ext cx="83341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u="sng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endParaRPr lang="en-US" sz="4000" u="sng" dirty="0" smtClean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5538"/>
              </p:ext>
            </p:extLst>
          </p:nvPr>
        </p:nvGraphicFramePr>
        <p:xfrm>
          <a:off x="2913015" y="3671871"/>
          <a:ext cx="6348550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74275">
                  <a:extLst>
                    <a:ext uri="{9D8B030D-6E8A-4147-A177-3AD203B41FA5}">
                      <a16:colId xmlns:a16="http://schemas.microsoft.com/office/drawing/2014/main" val="641630039"/>
                    </a:ext>
                  </a:extLst>
                </a:gridCol>
                <a:gridCol w="3174275">
                  <a:extLst>
                    <a:ext uri="{9D8B030D-6E8A-4147-A177-3AD203B41FA5}">
                      <a16:colId xmlns:a16="http://schemas.microsoft.com/office/drawing/2014/main" val="278677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ভোগের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2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5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7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4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ইউটিল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44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7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576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Uthura</dc:creator>
  <cp:lastModifiedBy>Uthura</cp:lastModifiedBy>
  <cp:revision>54</cp:revision>
  <dcterms:created xsi:type="dcterms:W3CDTF">2020-10-21T18:56:32Z</dcterms:created>
  <dcterms:modified xsi:type="dcterms:W3CDTF">2021-04-08T14:53:42Z</dcterms:modified>
</cp:coreProperties>
</file>