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1" r:id="rId3"/>
    <p:sldId id="277" r:id="rId4"/>
    <p:sldId id="256" r:id="rId5"/>
    <p:sldId id="268" r:id="rId6"/>
    <p:sldId id="276" r:id="rId7"/>
    <p:sldId id="304" r:id="rId8"/>
    <p:sldId id="305" r:id="rId9"/>
    <p:sldId id="306" r:id="rId10"/>
    <p:sldId id="311" r:id="rId11"/>
    <p:sldId id="272" r:id="rId12"/>
    <p:sldId id="308" r:id="rId13"/>
    <p:sldId id="303" r:id="rId14"/>
    <p:sldId id="307" r:id="rId15"/>
    <p:sldId id="309" r:id="rId16"/>
    <p:sldId id="298" r:id="rId17"/>
    <p:sldId id="310" r:id="rId18"/>
    <p:sldId id="299" r:id="rId19"/>
    <p:sldId id="300" r:id="rId20"/>
    <p:sldId id="273" r:id="rId21"/>
    <p:sldId id="301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8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4" y="-102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BIPUL SARKAR-ATMOOL B / L HIGH SCHOOL-SHIBGONJ-BOGURA 01730169555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94C8-DCD3-4208-9224-197938143651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1A921-3A17-4A8E-B139-EF01685169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5804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BIPUL SARKAR-ATMOOL B / L HIGH SCHOOL-SHIBGONJ-BOGURA 01730169555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4B7B9-C841-4D01-9C18-DA670A9CFD76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5C79-D20D-46B7-86EB-24E5B5546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67691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BIPUL SARKAR-ATMOOL B / L HIGH SCHOOL-SHIBGONJ-BOGURA 01730169555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50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এই স্লাইডটি</a:t>
            </a:r>
            <a:r>
              <a:rPr lang="bn-IN" baseline="0" dirty="0" smtClean="0">
                <a:solidFill>
                  <a:srgbClr val="0070C0"/>
                </a:solidFill>
              </a:rPr>
              <a:t>  </a:t>
            </a:r>
            <a:r>
              <a:rPr lang="en-US" baseline="0" dirty="0" err="1" smtClean="0">
                <a:solidFill>
                  <a:srgbClr val="0070C0"/>
                </a:solidFill>
              </a:rPr>
              <a:t>বৃত্ততে</a:t>
            </a:r>
            <a:r>
              <a:rPr lang="en-US" baseline="0" dirty="0" smtClean="0">
                <a:solidFill>
                  <a:srgbClr val="0070C0"/>
                </a:solidFill>
              </a:rPr>
              <a:t> </a:t>
            </a:r>
            <a:r>
              <a:rPr lang="bn-IN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ক্লিক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প্রদর্শন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করতে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হবে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BIPUL SARKAR-ATMOOL B / L HIGH SCHOOL-SHIBGONJ-BOGURA 01730169555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53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800" dirty="0" smtClean="0">
                <a:solidFill>
                  <a:srgbClr val="0070C0"/>
                </a:solidFill>
              </a:rPr>
              <a:t>ত্রিভুজ</a:t>
            </a:r>
            <a:r>
              <a:rPr lang="bn-IN" sz="1800" baseline="0" dirty="0" smtClean="0">
                <a:solidFill>
                  <a:srgbClr val="0070C0"/>
                </a:solidFill>
              </a:rPr>
              <a:t> দেখাতে (ত্রিভুজের ) এবং ডিগ্রী (90</a:t>
            </a:r>
            <a:r>
              <a:rPr lang="bn-IN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°) </a:t>
            </a:r>
            <a:r>
              <a:rPr lang="en-US" sz="1800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ক্লিক</a:t>
            </a:r>
            <a:r>
              <a:rPr lang="en-US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sz="1800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করুন</a:t>
            </a:r>
            <a:r>
              <a:rPr lang="en-US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BIPUL SARKAR-ATMOOL B / L HIGH SCHOOL-SHIBGONJ-BOGURA 01730169555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675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A493-9B66-447B-AAEF-E88BCCAF2C47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2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F442-1DF7-4A8C-A0FF-763B9401B0C0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166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8277-77A4-45C3-A239-C7F05E19A57E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4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9E05-EBC6-4A40-8330-6A962EA0B864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770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C9F-9399-4DAE-AA8A-AA534FA00BD2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8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B7F8-7336-4CD4-ADE8-E3801DE0F735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29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6EA1-97F7-4701-A3A1-C094745BBEBA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972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D882-65BD-420A-9043-C5B83905A36C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3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77FE-A571-42F9-B104-216D7E6F7593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90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1DD4-2E95-4029-B959-49B621992A16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85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C101-837A-4565-8765-D3DC62B47066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932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FAA5-EA39-4B9B-8678-99E999C036C1}" type="datetime12">
              <a:rPr lang="bn-BD" smtClean="0"/>
              <a:pPr/>
              <a:t>8/4/2021 9:41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A1C0-3A65-4F8A-AD7F-A345E4073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90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AFF8-AD71-4356-B506-CCB7B16566C6}" type="datetime12">
              <a:rPr lang="bn-BD" sz="1800" b="1" smtClean="0">
                <a:solidFill>
                  <a:srgbClr val="002060"/>
                </a:solidFill>
              </a:rPr>
              <a:pPr/>
              <a:t>8/4/2021 10:32 PM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901609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sp>
        <p:nvSpPr>
          <p:cNvPr id="26626" name="AutoShape 2" descr="মুজিব শতবর্ষ লোগো নির্দেশিকা প্রকাশিত | ডিএমপি নিউ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73102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6574">
        <p14:honeycomb/>
      </p:transition>
    </mc:Choice>
    <mc:Fallback>
      <p:transition spd="slow" advTm="6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15043" y="1601104"/>
            <a:ext cx="4025536" cy="2422393"/>
            <a:chOff x="6328955" y="1305581"/>
            <a:chExt cx="4025536" cy="2422393"/>
          </a:xfrm>
        </p:grpSpPr>
        <p:sp>
          <p:nvSpPr>
            <p:cNvPr id="2" name="Isosceles Triangle 1"/>
            <p:cNvSpPr/>
            <p:nvPr/>
          </p:nvSpPr>
          <p:spPr>
            <a:xfrm>
              <a:off x="6740435" y="1750423"/>
              <a:ext cx="3174274" cy="1528354"/>
            </a:xfrm>
            <a:prstGeom prst="triangle">
              <a:avLst>
                <a:gd name="adj" fmla="val 512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1"/>
              <a:endCxn id="2" idx="5"/>
            </p:cNvCxnSpPr>
            <p:nvPr/>
          </p:nvCxnSpPr>
          <p:spPr>
            <a:xfrm>
              <a:off x="7553605" y="2514600"/>
              <a:ext cx="15871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942218" y="1305581"/>
              <a:ext cx="822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69682" y="2204774"/>
              <a:ext cx="822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6385" y="2197503"/>
              <a:ext cx="822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8955" y="3204754"/>
              <a:ext cx="822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31531" y="3182985"/>
              <a:ext cx="822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27463" y="796834"/>
            <a:ext cx="6224452" cy="95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00" r="5844" b="14155"/>
          <a:stretch/>
        </p:blipFill>
        <p:spPr>
          <a:xfrm>
            <a:off x="666207" y="941260"/>
            <a:ext cx="10985864" cy="12355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A372-6FF9-47C5-814C-7D934B429626}" type="datetime12">
              <a:rPr lang="bn-BD" smtClean="0"/>
              <a:pPr/>
              <a:t>8/4/2021 10:34 PM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338251" y="6356350"/>
            <a:ext cx="9562011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</a:t>
            </a:r>
            <a:r>
              <a:rPr lang="en-US" sz="1800" dirty="0" smtClean="0"/>
              <a:t>SHIBGO NJ-BOGURA  </a:t>
            </a:r>
            <a:r>
              <a:rPr lang="en-US" sz="1800" dirty="0" smtClean="0"/>
              <a:t>01730169555</a:t>
            </a:r>
            <a:endParaRPr lang="en-US" sz="1800" dirty="0"/>
          </a:p>
        </p:txBody>
      </p:sp>
      <p:pic>
        <p:nvPicPr>
          <p:cNvPr id="16" name="Picture 15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7" y="3990047"/>
            <a:ext cx="11264348" cy="2005418"/>
          </a:xfrm>
          <a:prstGeom prst="rect">
            <a:avLst/>
          </a:prstGeom>
        </p:spPr>
      </p:pic>
      <p:pic>
        <p:nvPicPr>
          <p:cNvPr id="17" name="Picture 16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010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18" r="4348" b="25881"/>
          <a:stretch/>
        </p:blipFill>
        <p:spPr>
          <a:xfrm>
            <a:off x="3782943" y="748146"/>
            <a:ext cx="3947893" cy="78970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478" y="2184346"/>
            <a:ext cx="5701468" cy="2479719"/>
            <a:chOff x="6019478" y="2184346"/>
            <a:chExt cx="5701468" cy="2479719"/>
          </a:xfrm>
        </p:grpSpPr>
        <p:sp>
          <p:nvSpPr>
            <p:cNvPr id="6" name="Isosceles Triangle 5"/>
            <p:cNvSpPr/>
            <p:nvPr/>
          </p:nvSpPr>
          <p:spPr>
            <a:xfrm>
              <a:off x="6982691" y="2770908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49346" y="4017734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478" y="399477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Q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62107" y="218434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P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43723" y="401773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981" y="2244437"/>
            <a:ext cx="4696693" cy="2401344"/>
            <a:chOff x="96981" y="2244437"/>
            <a:chExt cx="4696693" cy="2401344"/>
          </a:xfrm>
        </p:grpSpPr>
        <p:sp>
          <p:nvSpPr>
            <p:cNvPr id="5" name="Isosceles Triangle 4"/>
            <p:cNvSpPr/>
            <p:nvPr/>
          </p:nvSpPr>
          <p:spPr>
            <a:xfrm>
              <a:off x="1011383" y="2770907"/>
              <a:ext cx="3782291" cy="1551709"/>
            </a:xfrm>
            <a:prstGeom prst="triangle">
              <a:avLst>
                <a:gd name="adj" fmla="val 5989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981" y="399945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5437" y="2244437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A</a:t>
              </a:r>
              <a:endParaRPr lang="en-US" sz="3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54355" y="3521171"/>
            <a:ext cx="1436762" cy="1142893"/>
            <a:chOff x="1676401" y="4668975"/>
            <a:chExt cx="1436762" cy="1142893"/>
          </a:xfrm>
          <a:solidFill>
            <a:schemeClr val="bg1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1676401" y="4668975"/>
              <a:ext cx="1436762" cy="794136"/>
              <a:chOff x="1011383" y="3546762"/>
              <a:chExt cx="1436762" cy="794136"/>
            </a:xfrm>
            <a:grpFill/>
          </p:grpSpPr>
          <p:cxnSp>
            <p:nvCxnSpPr>
              <p:cNvPr id="18" name="Straight Connector 17"/>
              <p:cNvCxnSpPr>
                <a:endCxn id="5" idx="1"/>
              </p:cNvCxnSpPr>
              <p:nvPr/>
            </p:nvCxnSpPr>
            <p:spPr>
              <a:xfrm flipV="1">
                <a:off x="1011383" y="3546762"/>
                <a:ext cx="1132607" cy="7941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022099" y="4317942"/>
                <a:ext cx="1426046" cy="2295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/>
            <p:cNvSpPr/>
            <p:nvPr/>
          </p:nvSpPr>
          <p:spPr>
            <a:xfrm rot="655831">
              <a:off x="1965604" y="5068441"/>
              <a:ext cx="514190" cy="743427"/>
            </a:xfrm>
            <a:prstGeom prst="arc">
              <a:avLst>
                <a:gd name="adj1" fmla="val 15963317"/>
                <a:gd name="adj2" fmla="val 0"/>
              </a:avLst>
            </a:prstGeom>
            <a:grpFill/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054355" y="2754231"/>
            <a:ext cx="2256882" cy="1549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5" idx="4"/>
          </p:cNvCxnSpPr>
          <p:nvPr/>
        </p:nvCxnSpPr>
        <p:spPr>
          <a:xfrm>
            <a:off x="1001856" y="4315308"/>
            <a:ext cx="3791818" cy="7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3" y="2961836"/>
            <a:ext cx="3609145" cy="10120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22" r="8884" b="9975"/>
          <a:stretch/>
        </p:blipFill>
        <p:spPr>
          <a:xfrm>
            <a:off x="616886" y="4712422"/>
            <a:ext cx="10432473" cy="14501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F0EC-3FC5-4FB2-A569-07561F63D1E6}" type="datetime12">
              <a:rPr lang="bn-BD" smtClean="0"/>
              <a:pPr/>
              <a:t>8/4/2021 10:34 PM</a:t>
            </a:fld>
            <a:endParaRPr lang="en-US"/>
          </a:p>
        </p:txBody>
      </p:sp>
      <p:sp>
        <p:nvSpPr>
          <p:cNvPr id="24" name="Footer Placeholder 13"/>
          <p:cNvSpPr txBox="1">
            <a:spLocks/>
          </p:cNvSpPr>
          <p:nvPr/>
        </p:nvSpPr>
        <p:spPr>
          <a:xfrm>
            <a:off x="2629989" y="6317162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7 -0.00023 L 0.48737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48971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888 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84" b="32595"/>
          <a:stretch/>
        </p:blipFill>
        <p:spPr>
          <a:xfrm>
            <a:off x="838200" y="192635"/>
            <a:ext cx="2883658" cy="5963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7126" y="6492875"/>
            <a:ext cx="2743200" cy="365125"/>
          </a:xfrm>
        </p:spPr>
        <p:txBody>
          <a:bodyPr/>
          <a:lstStyle/>
          <a:p>
            <a:fld id="{212F531D-5D7B-421D-90AE-354320A9FB59}" type="datetime12">
              <a:rPr lang="bn-BD" sz="1800" smtClean="0">
                <a:solidFill>
                  <a:schemeClr val="tx1"/>
                </a:solidFill>
              </a:rPr>
              <a:pPr/>
              <a:t>8/4/2021 10:34 PM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13500" y="6511150"/>
            <a:ext cx="9353005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BIPUL SARKAR . ATMOOL B / L HIGH SCHOOL . SHIBGONJ-BOGURA </a:t>
            </a:r>
            <a:r>
              <a:rPr lang="bn-BD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01730169555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56" y="490809"/>
            <a:ext cx="2799092" cy="25634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9" y="3326580"/>
            <a:ext cx="10058400" cy="2146757"/>
          </a:xfrm>
          <a:prstGeom prst="rect">
            <a:avLst/>
          </a:prstGeom>
        </p:spPr>
      </p:pic>
      <p:pic>
        <p:nvPicPr>
          <p:cNvPr id="7" name="Picture 6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7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199" y="6395539"/>
            <a:ext cx="2780211" cy="365125"/>
          </a:xfrm>
        </p:spPr>
        <p:txBody>
          <a:bodyPr/>
          <a:lstStyle/>
          <a:p>
            <a:fld id="{302BB847-B000-47EF-9A0D-B5573B941E9F}" type="datetime12">
              <a:rPr lang="bn-BD" sz="1800" smtClean="0">
                <a:solidFill>
                  <a:schemeClr val="tx1"/>
                </a:solidFill>
              </a:rPr>
              <a:pPr/>
              <a:t>8/4/2021 10:34 PM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95538"/>
            <a:ext cx="11114315" cy="365125"/>
          </a:xfrm>
        </p:spPr>
        <p:txBody>
          <a:bodyPr/>
          <a:lstStyle/>
          <a:p>
            <a:pPr algn="r"/>
            <a:r>
              <a:rPr lang="en-US" sz="2000" dirty="0" smtClean="0">
                <a:solidFill>
                  <a:schemeClr val="tx1"/>
                </a:solidFill>
              </a:rPr>
              <a:t>BIPUL SARKAR . ATMOOL B / L HIGH SCHOOL . SHIBGONJ-BOGURA  01730169555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2" t="6148" r="6081" b="5494"/>
          <a:stretch/>
        </p:blipFill>
        <p:spPr>
          <a:xfrm>
            <a:off x="9183189" y="600892"/>
            <a:ext cx="2769326" cy="252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26" b="5948"/>
          <a:stretch/>
        </p:blipFill>
        <p:spPr>
          <a:xfrm>
            <a:off x="377537" y="756175"/>
            <a:ext cx="8911440" cy="141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72"/>
          <a:stretch/>
        </p:blipFill>
        <p:spPr>
          <a:xfrm>
            <a:off x="285247" y="2023067"/>
            <a:ext cx="8441178" cy="787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995"/>
          <a:stretch/>
        </p:blipFill>
        <p:spPr>
          <a:xfrm>
            <a:off x="377537" y="2818730"/>
            <a:ext cx="9096020" cy="520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401422"/>
            <a:ext cx="11247119" cy="1596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" t="-10261" r="24982" b="10261"/>
          <a:stretch/>
        </p:blipFill>
        <p:spPr>
          <a:xfrm>
            <a:off x="535577" y="4810513"/>
            <a:ext cx="10484713" cy="1273069"/>
          </a:xfrm>
          <a:prstGeom prst="rect">
            <a:avLst/>
          </a:prstGeom>
        </p:spPr>
      </p:pic>
      <p:pic>
        <p:nvPicPr>
          <p:cNvPr id="10" name="Picture 9" descr="মুজিব-২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3" y="6321506"/>
            <a:ext cx="10019213" cy="536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2" t="6148" r="6081" b="5494"/>
          <a:stretch/>
        </p:blipFill>
        <p:spPr>
          <a:xfrm>
            <a:off x="9183189" y="600892"/>
            <a:ext cx="2769326" cy="2521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1" y="1040210"/>
            <a:ext cx="9065625" cy="5066215"/>
          </a:xfrm>
          <a:prstGeom prst="rect">
            <a:avLst/>
          </a:prstGeom>
        </p:spPr>
      </p:pic>
      <p:pic>
        <p:nvPicPr>
          <p:cNvPr id="6" name="Picture 5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66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192734"/>
            <a:ext cx="4910273" cy="3391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" y="1384043"/>
            <a:ext cx="6645216" cy="152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67" b="13191"/>
          <a:stretch/>
        </p:blipFill>
        <p:spPr>
          <a:xfrm>
            <a:off x="822372" y="3049969"/>
            <a:ext cx="8990370" cy="24344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D4AB-824D-4099-89B0-3D315B8A3090}" type="datetime12">
              <a:rPr lang="bn-BD" smtClean="0"/>
              <a:pPr/>
              <a:t>8/4/2021 10:35 PM</a:t>
            </a:fld>
            <a:endParaRPr lang="en-US" dirty="0"/>
          </a:p>
        </p:txBody>
      </p:sp>
      <p:sp>
        <p:nvSpPr>
          <p:cNvPr id="8" name="Footer Placeholder 13"/>
          <p:cNvSpPr txBox="1">
            <a:spLocks/>
          </p:cNvSpPr>
          <p:nvPr/>
        </p:nvSpPr>
        <p:spPr>
          <a:xfrm>
            <a:off x="2420983" y="6330224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89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990766" y="1896625"/>
            <a:ext cx="3580261" cy="2033516"/>
            <a:chOff x="6382603" y="1367079"/>
            <a:chExt cx="3580261" cy="2033516"/>
          </a:xfrm>
        </p:grpSpPr>
        <p:sp>
          <p:nvSpPr>
            <p:cNvPr id="2" name="Isosceles Triangle 1"/>
            <p:cNvSpPr/>
            <p:nvPr/>
          </p:nvSpPr>
          <p:spPr>
            <a:xfrm>
              <a:off x="6955808" y="1815152"/>
              <a:ext cx="2433851" cy="1323833"/>
            </a:xfrm>
            <a:prstGeom prst="triangle">
              <a:avLst>
                <a:gd name="adj" fmla="val 2420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77617" y="2354155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30350" y="2877375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2603" y="2877375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2757" y="1367079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56" b="10322"/>
          <a:stretch/>
        </p:blipFill>
        <p:spPr>
          <a:xfrm>
            <a:off x="281240" y="1856542"/>
            <a:ext cx="7709526" cy="198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50" r="11625" b="12672"/>
          <a:stretch/>
        </p:blipFill>
        <p:spPr>
          <a:xfrm>
            <a:off x="1544470" y="4298104"/>
            <a:ext cx="7797423" cy="150668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F104-4AF1-4814-A8A3-570C2CBBCDD3}" type="datetime12">
              <a:rPr lang="bn-BD" smtClean="0"/>
              <a:pPr/>
              <a:t>8/4/2021 10:35 PM</a:t>
            </a:fld>
            <a:endParaRPr lang="en-US" dirty="0"/>
          </a:p>
        </p:txBody>
      </p:sp>
      <p:sp>
        <p:nvSpPr>
          <p:cNvPr id="12" name="Footer Placeholder 13"/>
          <p:cNvSpPr txBox="1">
            <a:spLocks/>
          </p:cNvSpPr>
          <p:nvPr/>
        </p:nvSpPr>
        <p:spPr>
          <a:xfrm>
            <a:off x="2394858" y="6291036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4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1" t="17670" r="61456" b="38353"/>
          <a:stretch/>
        </p:blipFill>
        <p:spPr>
          <a:xfrm>
            <a:off x="4026089" y="314300"/>
            <a:ext cx="3002508" cy="79157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DDE1-C66D-462D-B794-824B8078825F}" type="datetime12">
              <a:rPr lang="bn-BD" smtClean="0"/>
              <a:pPr/>
              <a:t>8/4/2021 10:35 PM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5" r="5330" b="12913"/>
          <a:stretch/>
        </p:blipFill>
        <p:spPr>
          <a:xfrm>
            <a:off x="838200" y="2530107"/>
            <a:ext cx="9453365" cy="2283939"/>
          </a:xfrm>
          <a:prstGeom prst="rect">
            <a:avLst/>
          </a:prstGeom>
        </p:spPr>
      </p:pic>
      <p:sp>
        <p:nvSpPr>
          <p:cNvPr id="6" name="Footer Placeholder 13"/>
          <p:cNvSpPr txBox="1">
            <a:spLocks/>
          </p:cNvSpPr>
          <p:nvPr/>
        </p:nvSpPr>
        <p:spPr>
          <a:xfrm>
            <a:off x="2629989" y="6264909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9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flipH="1">
            <a:off x="8209756" y="743325"/>
            <a:ext cx="3500651" cy="2019869"/>
            <a:chOff x="8318312" y="1814739"/>
            <a:chExt cx="3580261" cy="2033516"/>
          </a:xfrm>
        </p:grpSpPr>
        <p:grpSp>
          <p:nvGrpSpPr>
            <p:cNvPr id="4" name="Group 3"/>
            <p:cNvGrpSpPr/>
            <p:nvPr/>
          </p:nvGrpSpPr>
          <p:grpSpPr>
            <a:xfrm>
              <a:off x="8318312" y="1814739"/>
              <a:ext cx="3580261" cy="2033516"/>
              <a:chOff x="6382603" y="1367079"/>
              <a:chExt cx="3580261" cy="2033516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6955808" y="1815152"/>
                <a:ext cx="2433851" cy="1323833"/>
              </a:xfrm>
              <a:prstGeom prst="triangle">
                <a:avLst>
                  <a:gd name="adj" fmla="val 24206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577617" y="235415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30350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82603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112757" y="1367079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flipV="1">
              <a:off x="8898340" y="3220872"/>
              <a:ext cx="1951630" cy="35484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00899" y="2807281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63" b="17700"/>
          <a:stretch/>
        </p:blipFill>
        <p:spPr>
          <a:xfrm>
            <a:off x="439329" y="1866775"/>
            <a:ext cx="8293485" cy="8391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8" r="8043" b="25588"/>
          <a:stretch/>
        </p:blipFill>
        <p:spPr>
          <a:xfrm>
            <a:off x="395785" y="2751821"/>
            <a:ext cx="10836322" cy="61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38" b="6115"/>
          <a:stretch/>
        </p:blipFill>
        <p:spPr>
          <a:xfrm>
            <a:off x="230753" y="3195116"/>
            <a:ext cx="11166385" cy="16525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2" b="20098"/>
          <a:stretch/>
        </p:blipFill>
        <p:spPr>
          <a:xfrm>
            <a:off x="404295" y="4858056"/>
            <a:ext cx="11383409" cy="14608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47" t="16990" r="22335" b="29106"/>
          <a:stretch/>
        </p:blipFill>
        <p:spPr>
          <a:xfrm>
            <a:off x="395785" y="374631"/>
            <a:ext cx="3409407" cy="5225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EAD6-B772-4E47-97F9-7A78A970938D}" type="datetime12">
              <a:rPr lang="bn-BD" smtClean="0"/>
              <a:pPr/>
              <a:t>8/4/2021 10:35 PM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906" b="15336"/>
          <a:stretch/>
        </p:blipFill>
        <p:spPr>
          <a:xfrm>
            <a:off x="531087" y="804427"/>
            <a:ext cx="8947488" cy="1051267"/>
          </a:xfrm>
          <a:prstGeom prst="rect">
            <a:avLst/>
          </a:prstGeom>
        </p:spPr>
      </p:pic>
      <p:sp>
        <p:nvSpPr>
          <p:cNvPr id="20" name="Footer Placeholder 13"/>
          <p:cNvSpPr txBox="1">
            <a:spLocks/>
          </p:cNvSpPr>
          <p:nvPr/>
        </p:nvSpPr>
        <p:spPr>
          <a:xfrm>
            <a:off x="2629989" y="6492875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মুজিব-২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6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47" t="16990" r="22335" b="29106"/>
          <a:stretch/>
        </p:blipFill>
        <p:spPr>
          <a:xfrm>
            <a:off x="1159866" y="360517"/>
            <a:ext cx="3409407" cy="522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26" b="1985"/>
          <a:stretch/>
        </p:blipFill>
        <p:spPr>
          <a:xfrm>
            <a:off x="379551" y="1021340"/>
            <a:ext cx="10165552" cy="18428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H="1">
            <a:off x="7964096" y="340842"/>
            <a:ext cx="3500651" cy="2019869"/>
            <a:chOff x="8318312" y="1814739"/>
            <a:chExt cx="3580261" cy="2033516"/>
          </a:xfrm>
        </p:grpSpPr>
        <p:grpSp>
          <p:nvGrpSpPr>
            <p:cNvPr id="6" name="Group 5"/>
            <p:cNvGrpSpPr/>
            <p:nvPr/>
          </p:nvGrpSpPr>
          <p:grpSpPr>
            <a:xfrm>
              <a:off x="8318312" y="1814739"/>
              <a:ext cx="3580261" cy="2033516"/>
              <a:chOff x="6382603" y="1367079"/>
              <a:chExt cx="3580261" cy="203351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6955808" y="1815152"/>
                <a:ext cx="2433851" cy="1323833"/>
              </a:xfrm>
              <a:prstGeom prst="triangle">
                <a:avLst>
                  <a:gd name="adj" fmla="val 24206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577617" y="235415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30350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382603" y="2877375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12757" y="1367079"/>
                <a:ext cx="832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V="1">
              <a:off x="8898340" y="3220872"/>
              <a:ext cx="1951630" cy="35484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600899" y="2807281"/>
              <a:ext cx="832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85" b="6942"/>
          <a:stretch/>
        </p:blipFill>
        <p:spPr>
          <a:xfrm>
            <a:off x="379551" y="2604277"/>
            <a:ext cx="11216816" cy="32208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8CDC-FE32-409C-B7E9-0CB1F006A8C7}" type="datetime12">
              <a:rPr lang="bn-BD" smtClean="0"/>
              <a:pPr/>
              <a:t>8/4/2021 10:35 PM</a:t>
            </a:fld>
            <a:endParaRPr lang="en-US" dirty="0"/>
          </a:p>
        </p:txBody>
      </p:sp>
      <p:sp>
        <p:nvSpPr>
          <p:cNvPr id="16" name="Footer Placeholder 13"/>
          <p:cNvSpPr txBox="1">
            <a:spLocks/>
          </p:cNvSpPr>
          <p:nvPr/>
        </p:nvSpPr>
        <p:spPr>
          <a:xfrm>
            <a:off x="2629989" y="6330224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4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1546"/>
            <a:ext cx="2743200" cy="369929"/>
          </a:xfrm>
        </p:spPr>
        <p:txBody>
          <a:bodyPr/>
          <a:lstStyle/>
          <a:p>
            <a:fld id="{F4580F6C-17A8-4435-8F02-8D55B9BFF49A}" type="datetime12">
              <a:rPr lang="bn-BD" sz="1800" b="1" smtClean="0">
                <a:solidFill>
                  <a:srgbClr val="00B050"/>
                </a:solidFill>
              </a:rPr>
              <a:pPr/>
              <a:t>8/4/2021 10:33 PM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3"/>
          <a:srcRect l="8972" t="6404" r="6352" b="10426"/>
          <a:stretch/>
        </p:blipFill>
        <p:spPr>
          <a:xfrm>
            <a:off x="7610168" y="2343330"/>
            <a:ext cx="2669458" cy="3290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09" y="228818"/>
            <a:ext cx="3194581" cy="94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9" y="2442754"/>
            <a:ext cx="10058400" cy="36100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7888357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8" name="Picture 7" descr="মুজিব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61535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2688">
        <p14:honeycomb/>
      </p:transition>
    </mc:Choice>
    <mc:Fallback>
      <p:transition spd="slow" advTm="2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20938" r="66637" b="31699"/>
          <a:stretch/>
        </p:blipFill>
        <p:spPr>
          <a:xfrm>
            <a:off x="3941137" y="1351128"/>
            <a:ext cx="3046518" cy="982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6752" r="7002" b="10890"/>
          <a:stretch/>
        </p:blipFill>
        <p:spPr>
          <a:xfrm>
            <a:off x="704307" y="2484381"/>
            <a:ext cx="10276561" cy="21285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34F2-A607-4139-A379-CF3CD9E5E356}" type="datetime12">
              <a:rPr lang="bn-BD" smtClean="0"/>
              <a:pPr/>
              <a:t>8/4/2021 10:35 PM</a:t>
            </a:fld>
            <a:endParaRPr lang="en-US" dirty="0"/>
          </a:p>
        </p:txBody>
      </p:sp>
      <p:sp>
        <p:nvSpPr>
          <p:cNvPr id="6" name="Footer Placeholder 13"/>
          <p:cNvSpPr txBox="1">
            <a:spLocks/>
          </p:cNvSpPr>
          <p:nvPr/>
        </p:nvSpPr>
        <p:spPr>
          <a:xfrm>
            <a:off x="2429691" y="6492875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57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1" r="5003" b="36282"/>
          <a:stretch/>
        </p:blipFill>
        <p:spPr>
          <a:xfrm>
            <a:off x="899913" y="324232"/>
            <a:ext cx="2739406" cy="6923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CC7D-08CE-4868-89C4-ACDBA7EA350C}" type="datetime12">
              <a:rPr lang="bn-BD" smtClean="0"/>
              <a:pPr/>
              <a:t>8/4/2021 10:35 PM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890"/>
          <a:stretch/>
        </p:blipFill>
        <p:spPr>
          <a:xfrm>
            <a:off x="1035868" y="1914821"/>
            <a:ext cx="7145131" cy="1246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64" b="7761"/>
          <a:stretch/>
        </p:blipFill>
        <p:spPr>
          <a:xfrm>
            <a:off x="894029" y="3588634"/>
            <a:ext cx="9911522" cy="21200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66" y="337295"/>
            <a:ext cx="2694666" cy="3487214"/>
          </a:xfrm>
          <a:prstGeom prst="rect">
            <a:avLst/>
          </a:prstGeom>
        </p:spPr>
      </p:pic>
      <p:sp>
        <p:nvSpPr>
          <p:cNvPr id="8" name="Footer Placeholder 13"/>
          <p:cNvSpPr txBox="1">
            <a:spLocks/>
          </p:cNvSpPr>
          <p:nvPr/>
        </p:nvSpPr>
        <p:spPr>
          <a:xfrm>
            <a:off x="2403566" y="6277974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মুজিব-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37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382971" y="168680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C3A7-1A72-4628-9CBD-E90A2BE4708D}" type="datetime12">
              <a:rPr lang="bn-BD" smtClean="0"/>
              <a:pPr/>
              <a:t>8/4/2021 10:36 PM</a:t>
            </a:fld>
            <a:endParaRPr lang="en-US" dirty="0"/>
          </a:p>
        </p:txBody>
      </p:sp>
      <p:sp>
        <p:nvSpPr>
          <p:cNvPr id="6" name="Footer Placeholder 13"/>
          <p:cNvSpPr txBox="1">
            <a:spLocks/>
          </p:cNvSpPr>
          <p:nvPr/>
        </p:nvSpPr>
        <p:spPr>
          <a:xfrm>
            <a:off x="2392039" y="6275667"/>
            <a:ext cx="9562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BIPUL SARKAR . ATMOOL B / L HIGH SCHOOL . SHIBGO NJ-BOGURA  01730169555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38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8744" y="1039669"/>
            <a:ext cx="8834511" cy="4102964"/>
            <a:chOff x="1678744" y="1039669"/>
            <a:chExt cx="8834511" cy="4102964"/>
          </a:xfrm>
        </p:grpSpPr>
        <p:sp>
          <p:nvSpPr>
            <p:cNvPr id="2" name="TextBox 1"/>
            <p:cNvSpPr txBox="1"/>
            <p:nvPr/>
          </p:nvSpPr>
          <p:spPr>
            <a:xfrm>
              <a:off x="1678744" y="1659990"/>
              <a:ext cx="883451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শ্রেণীঃ</a:t>
              </a:r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নবম</a:t>
              </a:r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/</a:t>
              </a:r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দশম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  <a:p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বিষয়ঃ</a:t>
              </a:r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সাধারণ</a:t>
              </a:r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গণিত</a:t>
              </a:r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 </a:t>
              </a:r>
              <a:endParaRPr lang="bn-IN" sz="3600" b="1" dirty="0">
                <a:latin typeface="Kalpurush" pitchFamily="2" charset="0"/>
                <a:cs typeface="Kalpurush" pitchFamily="2" charset="0"/>
              </a:endParaRPr>
            </a:p>
            <a:p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3600" b="1" dirty="0" smtClean="0">
                  <a:latin typeface="Kalpurush" pitchFamily="2" charset="0"/>
                  <a:cs typeface="Kalpurush" pitchFamily="2" charset="0"/>
                </a:rPr>
                <a:t>পাঠঃ জ্যামিতি 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  <a:p>
              <a:r>
                <a:rPr lang="en-US" sz="3600" b="1" dirty="0" err="1">
                  <a:latin typeface="Kalpurush" pitchFamily="2" charset="0"/>
                  <a:cs typeface="Kalpurush" pitchFamily="2" charset="0"/>
                </a:rPr>
                <a:t>সময়ঃ</a:t>
              </a:r>
              <a:r>
                <a:rPr lang="en-US" sz="3600" b="1" dirty="0">
                  <a:latin typeface="Kalpurush" pitchFamily="2" charset="0"/>
                  <a:cs typeface="Kalpurush" pitchFamily="2" charset="0"/>
                </a:rPr>
                <a:t> ৫০ </a:t>
              </a:r>
              <a:r>
                <a:rPr lang="en-US" sz="3600" b="1" dirty="0" err="1" smtClean="0">
                  <a:latin typeface="Kalpurush" pitchFamily="2" charset="0"/>
                  <a:cs typeface="Kalpurush" pitchFamily="2" charset="0"/>
                </a:rPr>
                <a:t>মিনিট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  <a:p>
              <a:r>
                <a:rPr lang="en-US" sz="3600" b="1" dirty="0" err="1" smtClean="0">
                  <a:latin typeface="Kalpurush" pitchFamily="2" charset="0"/>
                  <a:cs typeface="Kalpurush" pitchFamily="2" charset="0"/>
                </a:rPr>
                <a:t>তারিখঃ</a:t>
              </a:r>
              <a:r>
                <a:rPr lang="en-US" sz="3600" b="1" dirty="0" smtClean="0">
                  <a:latin typeface="Kalpurush" pitchFamily="2" charset="0"/>
                  <a:cs typeface="Kalpurush" pitchFamily="2" charset="0"/>
                </a:rPr>
                <a:t> ০১/০৪/২০২১ </a:t>
              </a:r>
              <a:r>
                <a:rPr lang="en-US" sz="3600" b="1" dirty="0" err="1" smtClean="0">
                  <a:latin typeface="Kalpurush" pitchFamily="2" charset="0"/>
                  <a:cs typeface="Kalpurush" pitchFamily="2" charset="0"/>
                </a:rPr>
                <a:t>ইং</a:t>
              </a:r>
              <a:r>
                <a:rPr lang="en-US" sz="3600" b="1" dirty="0" smtClean="0">
                  <a:latin typeface="Kalpurush" pitchFamily="2" charset="0"/>
                  <a:cs typeface="Kalpurush" pitchFamily="2" charset="0"/>
                </a:rPr>
                <a:t>  </a:t>
              </a:r>
              <a:endParaRPr lang="en-US" sz="3600" b="1" dirty="0">
                <a:latin typeface="Kalpurush" pitchFamily="2" charset="0"/>
                <a:cs typeface="Kalpurush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1039669"/>
              <a:ext cx="4054191" cy="4102964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9001-63BE-448E-A182-CAA707F0A4C2}" type="datetime12">
              <a:rPr lang="bn-BD" smtClean="0"/>
              <a:pPr/>
              <a:t>8/4/2021 10:33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9617" y="6356350"/>
            <a:ext cx="9621079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7" name="Picture 6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58081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695"/>
    </mc:Choice>
    <mc:Fallback>
      <p:transition spd="slow" advTm="1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1506388" y="5111776"/>
            <a:ext cx="2830285" cy="145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568498" y="3538592"/>
            <a:ext cx="2549235" cy="1604015"/>
            <a:chOff x="4973783" y="1981200"/>
            <a:chExt cx="2549235" cy="160401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998866" y="1981200"/>
              <a:ext cx="1651316" cy="15084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998866" y="3489687"/>
              <a:ext cx="252415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2069304">
              <a:off x="4973783" y="2920197"/>
              <a:ext cx="858982" cy="665018"/>
            </a:xfrm>
            <a:prstGeom prst="arc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9285295" y="3353345"/>
            <a:ext cx="2395686" cy="157997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" y="212833"/>
            <a:ext cx="7754784" cy="11766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978"/>
          <a:stretch/>
        </p:blipFill>
        <p:spPr>
          <a:xfrm>
            <a:off x="9077177" y="1460800"/>
            <a:ext cx="3023878" cy="1683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114945" y="1033586"/>
            <a:ext cx="2360529" cy="2516396"/>
            <a:chOff x="5784665" y="1631407"/>
            <a:chExt cx="2360529" cy="251639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884" t="3907" r="12970" b="3514"/>
            <a:stretch/>
          </p:blipFill>
          <p:spPr>
            <a:xfrm>
              <a:off x="5784665" y="1894066"/>
              <a:ext cx="2360529" cy="2253737"/>
            </a:xfrm>
            <a:prstGeom prst="rect">
              <a:avLst/>
            </a:prstGeom>
          </p:spPr>
        </p:pic>
        <p:sp>
          <p:nvSpPr>
            <p:cNvPr id="38" name="Arc 37"/>
            <p:cNvSpPr/>
            <p:nvPr/>
          </p:nvSpPr>
          <p:spPr>
            <a:xfrm rot="7511012">
              <a:off x="6573394" y="1571636"/>
              <a:ext cx="783069" cy="902611"/>
            </a:xfrm>
            <a:prstGeom prst="arc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Curved Connector 40"/>
          <p:cNvCxnSpPr/>
          <p:nvPr/>
        </p:nvCxnSpPr>
        <p:spPr>
          <a:xfrm flipV="1">
            <a:off x="1135660" y="4002811"/>
            <a:ext cx="3299846" cy="58004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0" y="1624979"/>
            <a:ext cx="4779034" cy="21065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782" b="25994"/>
          <a:stretch/>
        </p:blipFill>
        <p:spPr>
          <a:xfrm>
            <a:off x="2339765" y="5685181"/>
            <a:ext cx="7652375" cy="4965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02D5-D782-42A9-8640-BBF572F995FC}" type="datetime12">
              <a:rPr lang="bn-BD" smtClean="0"/>
              <a:pPr/>
              <a:t>8/4/2021 10:33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1652" y="6356350"/>
            <a:ext cx="9409044" cy="365125"/>
          </a:xfrm>
        </p:spPr>
        <p:txBody>
          <a:bodyPr/>
          <a:lstStyle/>
          <a:p>
            <a:r>
              <a:rPr lang="en-US" dirty="0" smtClean="0"/>
              <a:t>BIPUL SARKAR . ATMOOL B / L HIGH SCHOOL . SHIBGONJ-BOGURA  01730169555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98644" y="5221356"/>
            <a:ext cx="820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চিত্রগুলো কোন ধরনের জ্যামিতিক চিহ্ন নির্দেশ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মুজিব-২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03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95"/>
    </mc:Choice>
    <mc:Fallback>
      <p:transition spd="slow" advTm="1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284402" y="1124557"/>
            <a:ext cx="5331418" cy="116237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0BDF-6C4D-43BF-B243-553013C386E0}" type="datetime12">
              <a:rPr lang="bn-BD" smtClean="0"/>
              <a:pPr/>
              <a:t>8/4/2021 10:33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8880" y="6356350"/>
            <a:ext cx="9483634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9" y="3189146"/>
            <a:ext cx="10998925" cy="1603116"/>
          </a:xfrm>
          <a:prstGeom prst="rect">
            <a:avLst/>
          </a:prstGeom>
        </p:spPr>
      </p:pic>
      <p:pic>
        <p:nvPicPr>
          <p:cNvPr id="8" name="Picture 7" descr="মুজিব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F520-EC63-438C-B281-D0BB2AE3F2C0}" type="datetime12">
              <a:rPr lang="bn-BD" smtClean="0"/>
              <a:pPr/>
              <a:t>8/4/2021 10:33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1096" y="6356350"/>
            <a:ext cx="8282608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7" y="2038574"/>
            <a:ext cx="11947173" cy="2992889"/>
          </a:xfrm>
          <a:prstGeom prst="rect">
            <a:avLst/>
          </a:prstGeom>
        </p:spPr>
      </p:pic>
      <p:pic>
        <p:nvPicPr>
          <p:cNvPr id="13" name="Picture 12" descr="মুজিব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0236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112243" y="5532005"/>
            <a:ext cx="2367643" cy="1168539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IN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এ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খানে</a:t>
            </a:r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করুণ</a:t>
            </a:r>
            <a:endParaRPr lang="en-US" sz="2400" b="1" dirty="0">
              <a:latin typeface="Bindabody"/>
              <a:cs typeface="NikoshBAN" panose="02000000000000000000" pitchFamily="2" charset="0"/>
            </a:endParaRPr>
          </a:p>
        </p:txBody>
      </p:sp>
      <p:sp>
        <p:nvSpPr>
          <p:cNvPr id="75" name="Bent-Up Arrow 74"/>
          <p:cNvSpPr/>
          <p:nvPr/>
        </p:nvSpPr>
        <p:spPr>
          <a:xfrm rot="5400000">
            <a:off x="2550482" y="4341475"/>
            <a:ext cx="1922655" cy="1524396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347540" y="506186"/>
            <a:ext cx="5972291" cy="4751614"/>
            <a:chOff x="1405353" y="480446"/>
            <a:chExt cx="5760726" cy="4597740"/>
          </a:xfrm>
        </p:grpSpPr>
        <p:sp>
          <p:nvSpPr>
            <p:cNvPr id="77" name="Right Triangle 76"/>
            <p:cNvSpPr/>
            <p:nvPr/>
          </p:nvSpPr>
          <p:spPr>
            <a:xfrm>
              <a:off x="2741311" y="480446"/>
              <a:ext cx="4424768" cy="3554389"/>
            </a:xfrm>
            <a:prstGeom prst="rtTriangle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>
              <a:off x="1405353" y="2971800"/>
              <a:ext cx="2633209" cy="2106386"/>
            </a:xfrm>
            <a:prstGeom prst="arc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88295" y="3344657"/>
              <a:ext cx="21118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/>
                <a:t>90</a:t>
              </a:r>
              <a:r>
                <a:rPr lang="bn-IN" sz="44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°</a:t>
              </a:r>
              <a:endParaRPr lang="en-US" sz="4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 rot="262660">
            <a:off x="3980814" y="-423835"/>
            <a:ext cx="5484075" cy="6288708"/>
            <a:chOff x="6286500" y="1026492"/>
            <a:chExt cx="5484075" cy="6288708"/>
          </a:xfrm>
        </p:grpSpPr>
        <p:sp>
          <p:nvSpPr>
            <p:cNvPr id="33" name="Oval 32"/>
            <p:cNvSpPr/>
            <p:nvPr/>
          </p:nvSpPr>
          <p:spPr>
            <a:xfrm>
              <a:off x="6286500" y="5786144"/>
              <a:ext cx="914400" cy="914400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1259131" y="1026492"/>
              <a:ext cx="511444" cy="1608402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957531" y="6400800"/>
              <a:ext cx="914400" cy="914400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rot="19919862">
              <a:off x="7020849" y="2681845"/>
              <a:ext cx="4077625" cy="2709043"/>
              <a:chOff x="7524897" y="488540"/>
              <a:chExt cx="4077625" cy="270904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1267268" y="1804000"/>
                <a:ext cx="45719" cy="1393583"/>
              </a:xfrm>
              <a:prstGeom prst="ellipse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306373" y="994265"/>
                <a:ext cx="1006614" cy="1506526"/>
              </a:xfrm>
              <a:prstGeom prst="ellipse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Left Arrow 82"/>
              <p:cNvSpPr/>
              <p:nvPr/>
            </p:nvSpPr>
            <p:spPr>
              <a:xfrm>
                <a:off x="7524897" y="488540"/>
                <a:ext cx="4077625" cy="2358327"/>
              </a:xfrm>
              <a:prstGeom prst="leftArrow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794144" y="1211841"/>
                <a:ext cx="3755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5" t="22416" r="23963" b="36653"/>
          <a:stretch/>
        </p:blipFill>
        <p:spPr>
          <a:xfrm>
            <a:off x="4667830" y="5236423"/>
            <a:ext cx="5703053" cy="8072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24D5-AE01-46ED-8892-9B05E5F0A78B}" type="datetime12">
              <a:rPr lang="bn-BD" smtClean="0"/>
              <a:pPr/>
              <a:t>8/4/2021 10:34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69771" y="6356350"/>
            <a:ext cx="8843555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20" name="Picture 19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6028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repeatCount="indefinite" fill="hold" nodeType="clickEffect" p14:presetBounceEnd="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repeatCount="indefinite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982064" y="648928"/>
            <a:ext cx="3966883" cy="87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05" t="15583" r="10855" b="27134"/>
          <a:stretch/>
        </p:blipFill>
        <p:spPr>
          <a:xfrm>
            <a:off x="361908" y="3487121"/>
            <a:ext cx="11618282" cy="14404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FBFB-A6F9-482C-A10E-7223078401B8}" type="datetime12">
              <a:rPr lang="bn-BD" smtClean="0"/>
              <a:pPr/>
              <a:t>8/4/2021 10:34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6183" y="6356350"/>
            <a:ext cx="9718765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6" name="Picture 5" descr="মুজিব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0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8754" y="2048122"/>
            <a:ext cx="7463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               একটি কোণ সমকোণ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অর্থাৎ         তাকে 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123987" y="720307"/>
            <a:ext cx="6801909" cy="5288712"/>
            <a:chOff x="-123987" y="720307"/>
            <a:chExt cx="6801909" cy="5288712"/>
          </a:xfrm>
        </p:grpSpPr>
        <p:sp>
          <p:nvSpPr>
            <p:cNvPr id="9" name="TextBox 8"/>
            <p:cNvSpPr txBox="1"/>
            <p:nvPr/>
          </p:nvSpPr>
          <p:spPr>
            <a:xfrm>
              <a:off x="444748" y="4772680"/>
              <a:ext cx="1234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23987" y="720307"/>
              <a:ext cx="6801909" cy="5288712"/>
              <a:chOff x="-123987" y="720307"/>
              <a:chExt cx="6801909" cy="52887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23987" y="720307"/>
                <a:ext cx="6801909" cy="5288712"/>
                <a:chOff x="-123987" y="720307"/>
                <a:chExt cx="6801909" cy="528871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987" y="1131376"/>
                  <a:ext cx="6028841" cy="4877643"/>
                  <a:chOff x="1405353" y="480446"/>
                  <a:chExt cx="5760726" cy="4597740"/>
                </a:xfrm>
              </p:grpSpPr>
              <p:sp>
                <p:nvSpPr>
                  <p:cNvPr id="4" name="Right Triangle 3"/>
                  <p:cNvSpPr/>
                  <p:nvPr/>
                </p:nvSpPr>
                <p:spPr>
                  <a:xfrm>
                    <a:off x="2741311" y="480446"/>
                    <a:ext cx="4424768" cy="3554389"/>
                  </a:xfrm>
                  <a:prstGeom prst="rtTriangle">
                    <a:avLst/>
                  </a:prstGeom>
                  <a:solidFill>
                    <a:schemeClr val="bg2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Arc 4"/>
                  <p:cNvSpPr/>
                  <p:nvPr/>
                </p:nvSpPr>
                <p:spPr>
                  <a:xfrm>
                    <a:off x="1405353" y="2971800"/>
                    <a:ext cx="2633209" cy="2106386"/>
                  </a:xfrm>
                  <a:prstGeom prst="arc">
                    <a:avLst/>
                  </a:prstGeom>
                  <a:ln w="28575">
                    <a:solidFill>
                      <a:schemeClr val="bg2">
                        <a:lumMod val="10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5431671" y="4630219"/>
                  <a:ext cx="1246251" cy="53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C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23689" y="720307"/>
                  <a:ext cx="1246251" cy="53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253894" y="3758902"/>
                <a:ext cx="137788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endCxn id="5" idx="2"/>
              </p:cNvCxnSpPr>
              <p:nvPr/>
            </p:nvCxnSpPr>
            <p:spPr>
              <a:xfrm>
                <a:off x="2631776" y="3774400"/>
                <a:ext cx="0" cy="111731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870299" y="4070589"/>
            <a:ext cx="1999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90</a:t>
            </a:r>
            <a:r>
              <a:rPr lang="en-US" sz="5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62831" y="2626564"/>
            <a:ext cx="149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90</a:t>
            </a:r>
            <a:r>
              <a:rPr lang="en-US" sz="4800" dirty="0" smtClean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8234" y="2100374"/>
            <a:ext cx="228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8258-2D30-4567-A1AA-4872DEEA1F96}" type="datetime12">
              <a:rPr lang="bn-BD" smtClean="0"/>
              <a:pPr/>
              <a:t>8/4/2021 10:34 PM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16183" y="6356350"/>
            <a:ext cx="9784079" cy="365125"/>
          </a:xfrm>
        </p:spPr>
        <p:txBody>
          <a:bodyPr/>
          <a:lstStyle/>
          <a:p>
            <a:r>
              <a:rPr lang="en-US" sz="1800" dirty="0" smtClean="0"/>
              <a:t>BIPUL SARKAR . ATMOOL B / L HIGH SCHOOL . SHIBGONJ-BOGURA  01730169555</a:t>
            </a:r>
            <a:endParaRPr lang="en-US" sz="1800" dirty="0"/>
          </a:p>
        </p:txBody>
      </p:sp>
      <p:pic>
        <p:nvPicPr>
          <p:cNvPr id="23" name="Picture 22" descr="মুজিব-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356" y="0"/>
            <a:ext cx="1327104" cy="93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66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repeatCount="indefinite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indefinite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401</Words>
  <Application>Microsoft Office PowerPoint</Application>
  <PresentationFormat>Custom</PresentationFormat>
  <Paragraphs>87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317</cp:revision>
  <dcterms:created xsi:type="dcterms:W3CDTF">2020-08-04T14:12:32Z</dcterms:created>
  <dcterms:modified xsi:type="dcterms:W3CDTF">2021-04-08T16:36:04Z</dcterms:modified>
</cp:coreProperties>
</file>