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image" Target="../media/image4.jpeg"/><Relationship Id="rId4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image" Target="../media/image4.jpe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864D2-49D8-47B2-9835-B1E05FFBCA7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287862-B65A-41B6-8417-319F46933A70}" type="pres">
      <dgm:prSet presAssocID="{2C5864D2-49D8-47B2-9835-B1E05FFBCA7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5719183-3B44-4836-A518-8164D5B9C3BE}" type="presOf" srcId="{2C5864D2-49D8-47B2-9835-B1E05FFBCA7F}" destId="{76287862-B65A-41B6-8417-319F46933A70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438F63-D75F-4712-AE19-6E3335609726}" type="doc">
      <dgm:prSet loTypeId="urn:microsoft.com/office/officeart/2005/8/layout/radial5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05DC2B4-EBB5-4988-9841-1955C1FF89EE}">
      <dgm:prSet phldrT="[Text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rgbClr val="7030A0"/>
              </a:solidFill>
            </a:rPr>
            <a:t> </a:t>
          </a:r>
          <a:endParaRPr lang="en-US" dirty="0">
            <a:solidFill>
              <a:srgbClr val="7030A0"/>
            </a:solidFill>
          </a:endParaRPr>
        </a:p>
      </dgm:t>
    </dgm:pt>
    <dgm:pt modelId="{3BFBFDB1-E79E-4BF5-8124-959D759D4EC1}" type="parTrans" cxnId="{54E78710-C8D7-4A0F-894C-8797D45AA435}">
      <dgm:prSet/>
      <dgm:spPr/>
      <dgm:t>
        <a:bodyPr/>
        <a:lstStyle/>
        <a:p>
          <a:endParaRPr lang="en-US" dirty="0">
            <a:solidFill>
              <a:srgbClr val="7030A0"/>
            </a:solidFill>
          </a:endParaRPr>
        </a:p>
      </dgm:t>
    </dgm:pt>
    <dgm:pt modelId="{F50D6AE3-692F-46B3-9F3C-4A8053CCB0BF}" type="sibTrans" cxnId="{54E78710-C8D7-4A0F-894C-8797D45AA435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E1B36E82-DFAC-4E0B-9758-FA5E0D984290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rgbClr val="7030A0"/>
              </a:solidFill>
            </a:rPr>
            <a:t> </a:t>
          </a:r>
          <a:endParaRPr lang="en-US" dirty="0">
            <a:solidFill>
              <a:srgbClr val="7030A0"/>
            </a:solidFill>
          </a:endParaRPr>
        </a:p>
      </dgm:t>
    </dgm:pt>
    <dgm:pt modelId="{8455BDBA-86D9-4319-A612-E0808E8DEEDA}" type="parTrans" cxnId="{637772CE-A13D-46FE-912D-0CD58B04A5D8}">
      <dgm:prSet/>
      <dgm:spPr/>
      <dgm:t>
        <a:bodyPr/>
        <a:lstStyle/>
        <a:p>
          <a:endParaRPr lang="en-US" dirty="0">
            <a:solidFill>
              <a:srgbClr val="7030A0"/>
            </a:solidFill>
          </a:endParaRPr>
        </a:p>
      </dgm:t>
    </dgm:pt>
    <dgm:pt modelId="{B46527D2-8284-473D-9A81-F720AEA1F0EC}" type="sibTrans" cxnId="{637772CE-A13D-46FE-912D-0CD58B04A5D8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160B55C3-5CEC-4A72-A625-A94050677864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rgbClr val="7030A0"/>
              </a:solidFill>
            </a:rPr>
            <a:t> </a:t>
          </a:r>
          <a:endParaRPr lang="en-US" dirty="0">
            <a:solidFill>
              <a:srgbClr val="7030A0"/>
            </a:solidFill>
          </a:endParaRPr>
        </a:p>
      </dgm:t>
    </dgm:pt>
    <dgm:pt modelId="{251BD50E-9A1B-400C-9A48-0F0DDF384C6C}" type="parTrans" cxnId="{137B7D55-8331-44E0-8B02-485E93B0E32F}">
      <dgm:prSet/>
      <dgm:spPr/>
      <dgm:t>
        <a:bodyPr/>
        <a:lstStyle/>
        <a:p>
          <a:endParaRPr lang="en-US" dirty="0">
            <a:solidFill>
              <a:srgbClr val="7030A0"/>
            </a:solidFill>
          </a:endParaRPr>
        </a:p>
      </dgm:t>
    </dgm:pt>
    <dgm:pt modelId="{B7A0FE84-0957-4DA7-8912-5024AFE40119}" type="sibTrans" cxnId="{137B7D55-8331-44E0-8B02-485E93B0E32F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52153E00-1AF8-4468-945C-24BC623FF3CE}">
      <dgm:prSet phldrT="[Text]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rgbClr val="7030A0"/>
              </a:solidFill>
            </a:rPr>
            <a:t> </a:t>
          </a:r>
          <a:endParaRPr lang="en-US" dirty="0">
            <a:solidFill>
              <a:srgbClr val="7030A0"/>
            </a:solidFill>
          </a:endParaRPr>
        </a:p>
      </dgm:t>
    </dgm:pt>
    <dgm:pt modelId="{55364911-534B-4F8A-897D-A32C3162D003}" type="parTrans" cxnId="{C37B6ED1-072A-419B-9C6D-C0908E0FCA3B}">
      <dgm:prSet/>
      <dgm:spPr/>
      <dgm:t>
        <a:bodyPr/>
        <a:lstStyle/>
        <a:p>
          <a:endParaRPr lang="en-US" dirty="0">
            <a:solidFill>
              <a:srgbClr val="7030A0"/>
            </a:solidFill>
          </a:endParaRPr>
        </a:p>
      </dgm:t>
    </dgm:pt>
    <dgm:pt modelId="{DF3E679B-51A7-4EA7-86CD-05DAFE277F3A}" type="sibTrans" cxnId="{C37B6ED1-072A-419B-9C6D-C0908E0FCA3B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2BD57D92-22D6-4330-B2DF-44AE8C4E612F}">
      <dgm:prSet phldrT="[Text]" custScaleX="210897" custScaleY="115322" custLinFactNeighborX="-34389" custLinFactNeighborY="2255"/>
      <dgm:spPr/>
      <dgm:t>
        <a:bodyPr/>
        <a:lstStyle/>
        <a:p>
          <a:endParaRPr lang="en-US"/>
        </a:p>
      </dgm:t>
    </dgm:pt>
    <dgm:pt modelId="{3641DDDA-3864-4548-9F41-E3631A0C3F8C}" type="parTrans" cxnId="{A8CC4351-9383-4A98-A3AD-321D0FF98AE9}">
      <dgm:prSet/>
      <dgm:spPr/>
      <dgm:t>
        <a:bodyPr/>
        <a:lstStyle/>
        <a:p>
          <a:endParaRPr lang="en-US"/>
        </a:p>
      </dgm:t>
    </dgm:pt>
    <dgm:pt modelId="{3BDD07B7-13DF-483A-8AA2-9333DD1E8E53}" type="sibTrans" cxnId="{A8CC4351-9383-4A98-A3AD-321D0FF98AE9}">
      <dgm:prSet/>
      <dgm:spPr/>
      <dgm:t>
        <a:bodyPr/>
        <a:lstStyle/>
        <a:p>
          <a:endParaRPr lang="en-US"/>
        </a:p>
      </dgm:t>
    </dgm:pt>
    <dgm:pt modelId="{2F7D4F1D-41EA-44B0-865C-DDC2DA99C7F6}">
      <dgm:prSet/>
      <dgm:spPr/>
      <dgm:t>
        <a:bodyPr/>
        <a:lstStyle/>
        <a:p>
          <a:endParaRPr lang="en-US"/>
        </a:p>
      </dgm:t>
    </dgm:pt>
    <dgm:pt modelId="{06CDB15E-274E-44F9-8632-6CF07B739B41}" type="parTrans" cxnId="{806B406F-98E4-4F72-8AB5-356ABF5ECF7B}">
      <dgm:prSet/>
      <dgm:spPr/>
      <dgm:t>
        <a:bodyPr/>
        <a:lstStyle/>
        <a:p>
          <a:endParaRPr lang="en-US"/>
        </a:p>
      </dgm:t>
    </dgm:pt>
    <dgm:pt modelId="{62B74A43-94F3-4235-84D2-DDA7E6319434}" type="sibTrans" cxnId="{806B406F-98E4-4F72-8AB5-356ABF5ECF7B}">
      <dgm:prSet/>
      <dgm:spPr/>
      <dgm:t>
        <a:bodyPr/>
        <a:lstStyle/>
        <a:p>
          <a:endParaRPr lang="en-US"/>
        </a:p>
      </dgm:t>
    </dgm:pt>
    <dgm:pt modelId="{2F53D431-D155-4846-B3A6-8FEEBC91500E}">
      <dgm:prSet custT="1"/>
      <dgm:spPr/>
      <dgm:t>
        <a:bodyPr/>
        <a:lstStyle/>
        <a:p>
          <a:r>
            <a:rPr lang="en-GB" sz="6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  <a:p>
          <a:r>
            <a:rPr lang="en-GB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Try to guess</a:t>
          </a:r>
          <a:endParaRPr lang="en-US" sz="3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E08D92DD-0ACC-4948-AA2C-6C89082D8D04}" type="sibTrans" cxnId="{340097A0-D949-4284-AE58-05E24938BA09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B7ECCDD4-6F8F-4FDD-8B94-84CA0059B144}" type="parTrans" cxnId="{340097A0-D949-4284-AE58-05E24938BA09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6C96C443-99CC-4CEE-A45E-338D47539D44}" type="pres">
      <dgm:prSet presAssocID="{91438F63-D75F-4712-AE19-6E33356097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C50128-BD59-427D-8BAB-12D46BB772CB}" type="pres">
      <dgm:prSet presAssocID="{2F53D431-D155-4846-B3A6-8FEEBC91500E}" presName="centerShape" presStyleLbl="node0" presStyleIdx="0" presStyleCnt="1" custScaleX="210897" custScaleY="115322" custLinFactNeighborX="-34389" custLinFactNeighborY="2255"/>
      <dgm:spPr/>
      <dgm:t>
        <a:bodyPr/>
        <a:lstStyle/>
        <a:p>
          <a:endParaRPr lang="en-US"/>
        </a:p>
      </dgm:t>
    </dgm:pt>
    <dgm:pt modelId="{794EABE8-EC12-4DC1-83EA-581ED83E9B21}" type="pres">
      <dgm:prSet presAssocID="{3BFBFDB1-E79E-4BF5-8124-959D759D4EC1}" presName="parTrans" presStyleLbl="sibTrans2D1" presStyleIdx="0" presStyleCnt="4"/>
      <dgm:spPr/>
      <dgm:t>
        <a:bodyPr/>
        <a:lstStyle/>
        <a:p>
          <a:endParaRPr lang="en-US"/>
        </a:p>
      </dgm:t>
    </dgm:pt>
    <dgm:pt modelId="{E38D627A-D166-44D3-8FC6-3D5C6F0BF9A6}" type="pres">
      <dgm:prSet presAssocID="{3BFBFDB1-E79E-4BF5-8124-959D759D4EC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ADBFACF-FEBB-4066-9538-B6ED2C3286C8}" type="pres">
      <dgm:prSet presAssocID="{B05DC2B4-EBB5-4988-9841-1955C1FF89EE}" presName="node" presStyleLbl="node1" presStyleIdx="0" presStyleCnt="4" custRadScaleRad="121197" custRadScaleInc="-76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BE298-F732-4BEB-9E6E-7FE33CE4474C}" type="pres">
      <dgm:prSet presAssocID="{8455BDBA-86D9-4319-A612-E0808E8DEEDA}" presName="parTrans" presStyleLbl="sibTrans2D1" presStyleIdx="1" presStyleCnt="4"/>
      <dgm:spPr/>
      <dgm:t>
        <a:bodyPr/>
        <a:lstStyle/>
        <a:p>
          <a:endParaRPr lang="en-US"/>
        </a:p>
      </dgm:t>
    </dgm:pt>
    <dgm:pt modelId="{D06D2D53-0F3B-46BA-8FAC-CC0B2AAEBD06}" type="pres">
      <dgm:prSet presAssocID="{8455BDBA-86D9-4319-A612-E0808E8DEED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1B79A3F-C0D0-44CD-B3D7-C766061B2EA1}" type="pres">
      <dgm:prSet presAssocID="{E1B36E82-DFAC-4E0B-9758-FA5E0D984290}" presName="node" presStyleLbl="node1" presStyleIdx="1" presStyleCnt="4" custRadScaleRad="66752" custRadScaleInc="7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9553D-A95E-4743-BD69-DB5338EF65F5}" type="pres">
      <dgm:prSet presAssocID="{251BD50E-9A1B-400C-9A48-0F0DDF384C6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3A7C4B1A-3BF0-48C3-A92A-40F414E93B79}" type="pres">
      <dgm:prSet presAssocID="{251BD50E-9A1B-400C-9A48-0F0DDF384C6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D2F7358-8E91-4A1D-BEBE-34B7CEFC3E56}" type="pres">
      <dgm:prSet presAssocID="{160B55C3-5CEC-4A72-A625-A94050677864}" presName="node" presStyleLbl="node1" presStyleIdx="2" presStyleCnt="4" custRadScaleRad="125019" custRadScaleInc="82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AD1E1-E96A-4A1A-BA00-D141AFE434CE}" type="pres">
      <dgm:prSet presAssocID="{55364911-534B-4F8A-897D-A32C3162D003}" presName="parTrans" presStyleLbl="sibTrans2D1" presStyleIdx="3" presStyleCnt="4"/>
      <dgm:spPr/>
      <dgm:t>
        <a:bodyPr/>
        <a:lstStyle/>
        <a:p>
          <a:endParaRPr lang="en-US"/>
        </a:p>
      </dgm:t>
    </dgm:pt>
    <dgm:pt modelId="{2F9AC51E-3A0F-45AB-9377-C2D98B28457F}" type="pres">
      <dgm:prSet presAssocID="{55364911-534B-4F8A-897D-A32C3162D00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2A75EA9-DF32-43CF-BF95-8946432B95B8}" type="pres">
      <dgm:prSet presAssocID="{52153E00-1AF8-4468-945C-24BC623FF3CE}" presName="node" presStyleLbl="node1" presStyleIdx="3" presStyleCnt="4" custRadScaleRad="204388" custRadScaleInc="-3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A1DB20-2015-4AD3-8D81-BE5F127C4777}" type="presOf" srcId="{E1B36E82-DFAC-4E0B-9758-FA5E0D984290}" destId="{F1B79A3F-C0D0-44CD-B3D7-C766061B2EA1}" srcOrd="0" destOrd="0" presId="urn:microsoft.com/office/officeart/2005/8/layout/radial5"/>
    <dgm:cxn modelId="{340097A0-D949-4284-AE58-05E24938BA09}" srcId="{91438F63-D75F-4712-AE19-6E3335609726}" destId="{2F53D431-D155-4846-B3A6-8FEEBC91500E}" srcOrd="0" destOrd="0" parTransId="{B7ECCDD4-6F8F-4FDD-8B94-84CA0059B144}" sibTransId="{E08D92DD-0ACC-4948-AA2C-6C89082D8D04}"/>
    <dgm:cxn modelId="{137B7D55-8331-44E0-8B02-485E93B0E32F}" srcId="{2F53D431-D155-4846-B3A6-8FEEBC91500E}" destId="{160B55C3-5CEC-4A72-A625-A94050677864}" srcOrd="2" destOrd="0" parTransId="{251BD50E-9A1B-400C-9A48-0F0DDF384C6C}" sibTransId="{B7A0FE84-0957-4DA7-8912-5024AFE40119}"/>
    <dgm:cxn modelId="{6CCEC7E2-3506-4BE0-94D1-6CD65E489535}" type="presOf" srcId="{55364911-534B-4F8A-897D-A32C3162D003}" destId="{E2DAD1E1-E96A-4A1A-BA00-D141AFE434CE}" srcOrd="0" destOrd="0" presId="urn:microsoft.com/office/officeart/2005/8/layout/radial5"/>
    <dgm:cxn modelId="{637772CE-A13D-46FE-912D-0CD58B04A5D8}" srcId="{2F53D431-D155-4846-B3A6-8FEEBC91500E}" destId="{E1B36E82-DFAC-4E0B-9758-FA5E0D984290}" srcOrd="1" destOrd="0" parTransId="{8455BDBA-86D9-4319-A612-E0808E8DEEDA}" sibTransId="{B46527D2-8284-473D-9A81-F720AEA1F0EC}"/>
    <dgm:cxn modelId="{63889F0E-6AEE-4810-8A6C-D288A69B1812}" type="presOf" srcId="{3BFBFDB1-E79E-4BF5-8124-959D759D4EC1}" destId="{794EABE8-EC12-4DC1-83EA-581ED83E9B21}" srcOrd="0" destOrd="0" presId="urn:microsoft.com/office/officeart/2005/8/layout/radial5"/>
    <dgm:cxn modelId="{3059A39A-CD67-4F7E-B58E-DC57E303E50A}" type="presOf" srcId="{8455BDBA-86D9-4319-A612-E0808E8DEEDA}" destId="{D06D2D53-0F3B-46BA-8FAC-CC0B2AAEBD06}" srcOrd="1" destOrd="0" presId="urn:microsoft.com/office/officeart/2005/8/layout/radial5"/>
    <dgm:cxn modelId="{EF9A7701-ACFF-4D17-A68D-4677133B3071}" type="presOf" srcId="{3BFBFDB1-E79E-4BF5-8124-959D759D4EC1}" destId="{E38D627A-D166-44D3-8FC6-3D5C6F0BF9A6}" srcOrd="1" destOrd="0" presId="urn:microsoft.com/office/officeart/2005/8/layout/radial5"/>
    <dgm:cxn modelId="{D7CA41C6-A0F3-4D08-A696-CA12151DA86C}" type="presOf" srcId="{55364911-534B-4F8A-897D-A32C3162D003}" destId="{2F9AC51E-3A0F-45AB-9377-C2D98B28457F}" srcOrd="1" destOrd="0" presId="urn:microsoft.com/office/officeart/2005/8/layout/radial5"/>
    <dgm:cxn modelId="{F2484B08-38A9-4F87-844E-C032A221589D}" type="presOf" srcId="{91438F63-D75F-4712-AE19-6E3335609726}" destId="{6C96C443-99CC-4CEE-A45E-338D47539D44}" srcOrd="0" destOrd="0" presId="urn:microsoft.com/office/officeart/2005/8/layout/radial5"/>
    <dgm:cxn modelId="{A8CC4351-9383-4A98-A3AD-321D0FF98AE9}" srcId="{91438F63-D75F-4712-AE19-6E3335609726}" destId="{2BD57D92-22D6-4330-B2DF-44AE8C4E612F}" srcOrd="2" destOrd="0" parTransId="{3641DDDA-3864-4548-9F41-E3631A0C3F8C}" sibTransId="{3BDD07B7-13DF-483A-8AA2-9333DD1E8E53}"/>
    <dgm:cxn modelId="{303FABC9-255B-4187-AAE4-736C4764F28A}" type="presOf" srcId="{B05DC2B4-EBB5-4988-9841-1955C1FF89EE}" destId="{DADBFACF-FEBB-4066-9538-B6ED2C3286C8}" srcOrd="0" destOrd="0" presId="urn:microsoft.com/office/officeart/2005/8/layout/radial5"/>
    <dgm:cxn modelId="{389954F7-4FC0-4780-B14A-3C64C3FB0E75}" type="presOf" srcId="{2F53D431-D155-4846-B3A6-8FEEBC91500E}" destId="{17C50128-BD59-427D-8BAB-12D46BB772CB}" srcOrd="0" destOrd="0" presId="urn:microsoft.com/office/officeart/2005/8/layout/radial5"/>
    <dgm:cxn modelId="{38674FB3-68DC-48B2-A734-68F1C1E8CA9E}" type="presOf" srcId="{8455BDBA-86D9-4319-A612-E0808E8DEEDA}" destId="{BE6BE298-F732-4BEB-9E6E-7FE33CE4474C}" srcOrd="0" destOrd="0" presId="urn:microsoft.com/office/officeart/2005/8/layout/radial5"/>
    <dgm:cxn modelId="{4B4C4E60-A326-4427-A8E9-9F5859D581BB}" type="presOf" srcId="{160B55C3-5CEC-4A72-A625-A94050677864}" destId="{FD2F7358-8E91-4A1D-BEBE-34B7CEFC3E56}" srcOrd="0" destOrd="0" presId="urn:microsoft.com/office/officeart/2005/8/layout/radial5"/>
    <dgm:cxn modelId="{806B406F-98E4-4F72-8AB5-356ABF5ECF7B}" srcId="{91438F63-D75F-4712-AE19-6E3335609726}" destId="{2F7D4F1D-41EA-44B0-865C-DDC2DA99C7F6}" srcOrd="1" destOrd="0" parTransId="{06CDB15E-274E-44F9-8632-6CF07B739B41}" sibTransId="{62B74A43-94F3-4235-84D2-DDA7E6319434}"/>
    <dgm:cxn modelId="{C7E4E58F-BEE0-48C1-92BA-D8947E50A436}" type="presOf" srcId="{251BD50E-9A1B-400C-9A48-0F0DDF384C6C}" destId="{AEE9553D-A95E-4743-BD69-DB5338EF65F5}" srcOrd="0" destOrd="0" presId="urn:microsoft.com/office/officeart/2005/8/layout/radial5"/>
    <dgm:cxn modelId="{C37B6ED1-072A-419B-9C6D-C0908E0FCA3B}" srcId="{2F53D431-D155-4846-B3A6-8FEEBC91500E}" destId="{52153E00-1AF8-4468-945C-24BC623FF3CE}" srcOrd="3" destOrd="0" parTransId="{55364911-534B-4F8A-897D-A32C3162D003}" sibTransId="{DF3E679B-51A7-4EA7-86CD-05DAFE277F3A}"/>
    <dgm:cxn modelId="{2001916D-0CAF-4DCF-AEE7-61070B2CA2F3}" type="presOf" srcId="{251BD50E-9A1B-400C-9A48-0F0DDF384C6C}" destId="{3A7C4B1A-3BF0-48C3-A92A-40F414E93B79}" srcOrd="1" destOrd="0" presId="urn:microsoft.com/office/officeart/2005/8/layout/radial5"/>
    <dgm:cxn modelId="{54E78710-C8D7-4A0F-894C-8797D45AA435}" srcId="{2F53D431-D155-4846-B3A6-8FEEBC91500E}" destId="{B05DC2B4-EBB5-4988-9841-1955C1FF89EE}" srcOrd="0" destOrd="0" parTransId="{3BFBFDB1-E79E-4BF5-8124-959D759D4EC1}" sibTransId="{F50D6AE3-692F-46B3-9F3C-4A8053CCB0BF}"/>
    <dgm:cxn modelId="{046D9CD0-9A61-40FD-86FE-525B39188BF6}" type="presOf" srcId="{52153E00-1AF8-4468-945C-24BC623FF3CE}" destId="{A2A75EA9-DF32-43CF-BF95-8946432B95B8}" srcOrd="0" destOrd="0" presId="urn:microsoft.com/office/officeart/2005/8/layout/radial5"/>
    <dgm:cxn modelId="{5000025A-E78D-47B0-86DA-2ACB1D2D3E5D}" type="presParOf" srcId="{6C96C443-99CC-4CEE-A45E-338D47539D44}" destId="{17C50128-BD59-427D-8BAB-12D46BB772CB}" srcOrd="0" destOrd="0" presId="urn:microsoft.com/office/officeart/2005/8/layout/radial5"/>
    <dgm:cxn modelId="{1DBF2F8E-7B3C-42CC-8F12-E64FEEB5798C}" type="presParOf" srcId="{6C96C443-99CC-4CEE-A45E-338D47539D44}" destId="{794EABE8-EC12-4DC1-83EA-581ED83E9B21}" srcOrd="1" destOrd="0" presId="urn:microsoft.com/office/officeart/2005/8/layout/radial5"/>
    <dgm:cxn modelId="{287FBDCB-2757-4229-96C1-7CFE4C78958B}" type="presParOf" srcId="{794EABE8-EC12-4DC1-83EA-581ED83E9B21}" destId="{E38D627A-D166-44D3-8FC6-3D5C6F0BF9A6}" srcOrd="0" destOrd="0" presId="urn:microsoft.com/office/officeart/2005/8/layout/radial5"/>
    <dgm:cxn modelId="{0C86AAD4-D1F6-4F1A-A29E-DCF9205FAC3A}" type="presParOf" srcId="{6C96C443-99CC-4CEE-A45E-338D47539D44}" destId="{DADBFACF-FEBB-4066-9538-B6ED2C3286C8}" srcOrd="2" destOrd="0" presId="urn:microsoft.com/office/officeart/2005/8/layout/radial5"/>
    <dgm:cxn modelId="{4ADAD3F2-E48E-45F5-A8CF-8369F6B74EAB}" type="presParOf" srcId="{6C96C443-99CC-4CEE-A45E-338D47539D44}" destId="{BE6BE298-F732-4BEB-9E6E-7FE33CE4474C}" srcOrd="3" destOrd="0" presId="urn:microsoft.com/office/officeart/2005/8/layout/radial5"/>
    <dgm:cxn modelId="{D5321661-E1BF-4DD1-B375-E261C55CA1F3}" type="presParOf" srcId="{BE6BE298-F732-4BEB-9E6E-7FE33CE4474C}" destId="{D06D2D53-0F3B-46BA-8FAC-CC0B2AAEBD06}" srcOrd="0" destOrd="0" presId="urn:microsoft.com/office/officeart/2005/8/layout/radial5"/>
    <dgm:cxn modelId="{859E3B48-7311-4C25-8581-69A6A7595963}" type="presParOf" srcId="{6C96C443-99CC-4CEE-A45E-338D47539D44}" destId="{F1B79A3F-C0D0-44CD-B3D7-C766061B2EA1}" srcOrd="4" destOrd="0" presId="urn:microsoft.com/office/officeart/2005/8/layout/radial5"/>
    <dgm:cxn modelId="{800B49DC-F101-40D1-A448-EC0B5ADC96D4}" type="presParOf" srcId="{6C96C443-99CC-4CEE-A45E-338D47539D44}" destId="{AEE9553D-A95E-4743-BD69-DB5338EF65F5}" srcOrd="5" destOrd="0" presId="urn:microsoft.com/office/officeart/2005/8/layout/radial5"/>
    <dgm:cxn modelId="{4B86025E-29E2-4589-818C-08142974E7B7}" type="presParOf" srcId="{AEE9553D-A95E-4743-BD69-DB5338EF65F5}" destId="{3A7C4B1A-3BF0-48C3-A92A-40F414E93B79}" srcOrd="0" destOrd="0" presId="urn:microsoft.com/office/officeart/2005/8/layout/radial5"/>
    <dgm:cxn modelId="{EC664BD3-9276-45BD-B172-D59957A907C1}" type="presParOf" srcId="{6C96C443-99CC-4CEE-A45E-338D47539D44}" destId="{FD2F7358-8E91-4A1D-BEBE-34B7CEFC3E56}" srcOrd="6" destOrd="0" presId="urn:microsoft.com/office/officeart/2005/8/layout/radial5"/>
    <dgm:cxn modelId="{A1B84221-785C-4581-A387-CE792232EC78}" type="presParOf" srcId="{6C96C443-99CC-4CEE-A45E-338D47539D44}" destId="{E2DAD1E1-E96A-4A1A-BA00-D141AFE434CE}" srcOrd="7" destOrd="0" presId="urn:microsoft.com/office/officeart/2005/8/layout/radial5"/>
    <dgm:cxn modelId="{E775CD60-1E02-430A-AE4E-604AE17F30B3}" type="presParOf" srcId="{E2DAD1E1-E96A-4A1A-BA00-D141AFE434CE}" destId="{2F9AC51E-3A0F-45AB-9377-C2D98B28457F}" srcOrd="0" destOrd="0" presId="urn:microsoft.com/office/officeart/2005/8/layout/radial5"/>
    <dgm:cxn modelId="{43C3CEF2-4468-4774-B928-A410DC506573}" type="presParOf" srcId="{6C96C443-99CC-4CEE-A45E-338D47539D44}" destId="{A2A75EA9-DF32-43CF-BF95-8946432B95B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50128-BD59-427D-8BAB-12D46BB772CB}">
      <dsp:nvSpPr>
        <dsp:cNvPr id="0" name=""/>
        <dsp:cNvSpPr/>
      </dsp:nvSpPr>
      <dsp:spPr>
        <a:xfrm>
          <a:off x="2507666" y="2438399"/>
          <a:ext cx="3699162" cy="20227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600" b="1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Try to guess</a:t>
          </a:r>
          <a:endParaRPr lang="en-US" sz="32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3049396" y="2734626"/>
        <a:ext cx="2615702" cy="1430309"/>
      </dsp:txXfrm>
    </dsp:sp>
    <dsp:sp modelId="{794EABE8-EC12-4DC1-83EA-581ED83E9B21}">
      <dsp:nvSpPr>
        <dsp:cNvPr id="0" name=""/>
        <dsp:cNvSpPr/>
      </dsp:nvSpPr>
      <dsp:spPr>
        <a:xfrm rot="16218542">
          <a:off x="4183124" y="1808286"/>
          <a:ext cx="362738" cy="5963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>
            <a:solidFill>
              <a:srgbClr val="7030A0"/>
            </a:solidFill>
          </a:endParaRPr>
        </a:p>
      </dsp:txBody>
      <dsp:txXfrm>
        <a:off x="4237241" y="1981969"/>
        <a:ext cx="253917" cy="357818"/>
      </dsp:txXfrm>
    </dsp:sp>
    <dsp:sp modelId="{DADBFACF-FEBB-4066-9538-B6ED2C3286C8}">
      <dsp:nvSpPr>
        <dsp:cNvPr id="0" name=""/>
        <dsp:cNvSpPr/>
      </dsp:nvSpPr>
      <dsp:spPr>
        <a:xfrm>
          <a:off x="3494118" y="0"/>
          <a:ext cx="1754013" cy="1754013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rgbClr val="7030A0"/>
              </a:solidFill>
            </a:rPr>
            <a:t> </a:t>
          </a:r>
          <a:endParaRPr lang="en-US" sz="6500" kern="1200" dirty="0">
            <a:solidFill>
              <a:srgbClr val="7030A0"/>
            </a:solidFill>
          </a:endParaRPr>
        </a:p>
      </dsp:txBody>
      <dsp:txXfrm>
        <a:off x="3750987" y="256869"/>
        <a:ext cx="1240275" cy="1240275"/>
      </dsp:txXfrm>
    </dsp:sp>
    <dsp:sp modelId="{BE6BE298-F732-4BEB-9E6E-7FE33CE4474C}">
      <dsp:nvSpPr>
        <dsp:cNvPr id="0" name=""/>
        <dsp:cNvSpPr/>
      </dsp:nvSpPr>
      <dsp:spPr>
        <a:xfrm rot="21585694">
          <a:off x="6339068" y="3142688"/>
          <a:ext cx="318710" cy="5963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>
            <a:solidFill>
              <a:srgbClr val="7030A0"/>
            </a:solidFill>
          </a:endParaRPr>
        </a:p>
      </dsp:txBody>
      <dsp:txXfrm>
        <a:off x="6339068" y="3262160"/>
        <a:ext cx="223097" cy="357818"/>
      </dsp:txXfrm>
    </dsp:sp>
    <dsp:sp modelId="{F1B79A3F-C0D0-44CD-B3D7-C766061B2EA1}">
      <dsp:nvSpPr>
        <dsp:cNvPr id="0" name=""/>
        <dsp:cNvSpPr/>
      </dsp:nvSpPr>
      <dsp:spPr>
        <a:xfrm>
          <a:off x="6808103" y="2558925"/>
          <a:ext cx="1754013" cy="1754013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rgbClr val="7030A0"/>
              </a:solidFill>
            </a:rPr>
            <a:t> </a:t>
          </a:r>
          <a:endParaRPr lang="en-US" sz="6500" kern="1200" dirty="0">
            <a:solidFill>
              <a:srgbClr val="7030A0"/>
            </a:solidFill>
          </a:endParaRPr>
        </a:p>
      </dsp:txBody>
      <dsp:txXfrm>
        <a:off x="7064972" y="2815794"/>
        <a:ext cx="1240275" cy="1240275"/>
      </dsp:txXfrm>
    </dsp:sp>
    <dsp:sp modelId="{AEE9553D-A95E-4743-BD69-DB5338EF65F5}">
      <dsp:nvSpPr>
        <dsp:cNvPr id="0" name=""/>
        <dsp:cNvSpPr/>
      </dsp:nvSpPr>
      <dsp:spPr>
        <a:xfrm rot="5644118">
          <a:off x="4149736" y="4381356"/>
          <a:ext cx="240077" cy="5963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>
            <a:solidFill>
              <a:srgbClr val="7030A0"/>
            </a:solidFill>
          </a:endParaRPr>
        </a:p>
      </dsp:txBody>
      <dsp:txXfrm rot="10800000">
        <a:off x="4188303" y="4464708"/>
        <a:ext cx="168054" cy="357818"/>
      </dsp:txXfrm>
    </dsp:sp>
    <dsp:sp modelId="{FD2F7358-8E91-4A1D-BEBE-34B7CEFC3E56}">
      <dsp:nvSpPr>
        <dsp:cNvPr id="0" name=""/>
        <dsp:cNvSpPr/>
      </dsp:nvSpPr>
      <dsp:spPr>
        <a:xfrm>
          <a:off x="3313991" y="4910022"/>
          <a:ext cx="1754013" cy="1754013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rgbClr val="7030A0"/>
              </a:solidFill>
            </a:rPr>
            <a:t> </a:t>
          </a:r>
          <a:endParaRPr lang="en-US" sz="6500" kern="1200" dirty="0">
            <a:solidFill>
              <a:srgbClr val="7030A0"/>
            </a:solidFill>
          </a:endParaRPr>
        </a:p>
      </dsp:txBody>
      <dsp:txXfrm>
        <a:off x="3570860" y="5166891"/>
        <a:ext cx="1240275" cy="1240275"/>
      </dsp:txXfrm>
    </dsp:sp>
    <dsp:sp modelId="{E2DAD1E1-E96A-4A1A-BA00-D141AFE434CE}">
      <dsp:nvSpPr>
        <dsp:cNvPr id="0" name=""/>
        <dsp:cNvSpPr/>
      </dsp:nvSpPr>
      <dsp:spPr>
        <a:xfrm rot="10757126">
          <a:off x="2054874" y="3178316"/>
          <a:ext cx="320328" cy="5963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>
            <a:solidFill>
              <a:srgbClr val="7030A0"/>
            </a:solidFill>
          </a:endParaRPr>
        </a:p>
      </dsp:txBody>
      <dsp:txXfrm rot="10800000">
        <a:off x="2150968" y="3296990"/>
        <a:ext cx="224230" cy="357818"/>
      </dsp:txXfrm>
    </dsp:sp>
    <dsp:sp modelId="{A2A75EA9-DF32-43CF-BF95-8946432B95B8}">
      <dsp:nvSpPr>
        <dsp:cNvPr id="0" name=""/>
        <dsp:cNvSpPr/>
      </dsp:nvSpPr>
      <dsp:spPr>
        <a:xfrm>
          <a:off x="149855" y="2614311"/>
          <a:ext cx="1754013" cy="1754013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rgbClr val="7030A0"/>
              </a:solidFill>
            </a:rPr>
            <a:t> </a:t>
          </a:r>
          <a:endParaRPr lang="en-US" sz="6500" kern="1200" dirty="0">
            <a:solidFill>
              <a:srgbClr val="7030A0"/>
            </a:solidFill>
          </a:endParaRPr>
        </a:p>
      </dsp:txBody>
      <dsp:txXfrm>
        <a:off x="406724" y="2871180"/>
        <a:ext cx="1240275" cy="1240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D537-E78E-4DF2-9368-F83C2CF677C5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0DC-C3E1-424A-B0FF-F659AF91E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9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D537-E78E-4DF2-9368-F83C2CF677C5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0DC-C3E1-424A-B0FF-F659AF91E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2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D537-E78E-4DF2-9368-F83C2CF677C5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0DC-C3E1-424A-B0FF-F659AF91E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D537-E78E-4DF2-9368-F83C2CF677C5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0DC-C3E1-424A-B0FF-F659AF91E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D537-E78E-4DF2-9368-F83C2CF677C5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0DC-C3E1-424A-B0FF-F659AF91E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4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D537-E78E-4DF2-9368-F83C2CF677C5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0DC-C3E1-424A-B0FF-F659AF91E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D537-E78E-4DF2-9368-F83C2CF677C5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0DC-C3E1-424A-B0FF-F659AF91E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5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D537-E78E-4DF2-9368-F83C2CF677C5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0DC-C3E1-424A-B0FF-F659AF91E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7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D537-E78E-4DF2-9368-F83C2CF677C5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0DC-C3E1-424A-B0FF-F659AF91E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5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D537-E78E-4DF2-9368-F83C2CF677C5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0DC-C3E1-424A-B0FF-F659AF91E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9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D537-E78E-4DF2-9368-F83C2CF677C5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E0DC-C3E1-424A-B0FF-F659AF91E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1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9D537-E78E-4DF2-9368-F83C2CF677C5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EE0DC-C3E1-424A-B0FF-F659AF91E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4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PTI-PANCHAGARH-06\Desktop\Shabbir\volun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8"/>
            <a:ext cx="12192000" cy="68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5893" y="96982"/>
            <a:ext cx="7786254" cy="191192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pronunce with me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456711" y="2126672"/>
            <a:ext cx="4502728" cy="101138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 nicked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56711" y="3338946"/>
            <a:ext cx="4634347" cy="99752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Quite  ly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94816" y="4537366"/>
            <a:ext cx="4668982" cy="98367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 lun teer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74921" y="5721932"/>
            <a:ext cx="4197925" cy="94210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 figh ter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4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07673" y="581891"/>
            <a:ext cx="6705600" cy="139930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 spell</a:t>
            </a:r>
            <a:endParaRPr lang="en-GB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6548" y="2409393"/>
            <a:ext cx="10668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2750" y="2397367"/>
            <a:ext cx="928255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0407" y="2423590"/>
            <a:ext cx="928255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1217" y="2455580"/>
            <a:ext cx="1094510" cy="8686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4437" y="2466498"/>
            <a:ext cx="1219200" cy="9034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7827538" y="2455580"/>
            <a:ext cx="934042" cy="9218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GB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9170982" y="2447460"/>
            <a:ext cx="841605" cy="9144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GB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74253" y="2455580"/>
            <a:ext cx="805892" cy="9144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GB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247" y="3725623"/>
            <a:ext cx="1364012" cy="7758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26791" y="3766615"/>
            <a:ext cx="1267601" cy="7758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17091" y="3782547"/>
            <a:ext cx="1523442" cy="7758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83519" y="3780381"/>
            <a:ext cx="1399442" cy="7758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43637" y="3780381"/>
            <a:ext cx="1151438" cy="8077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55751" y="3850779"/>
            <a:ext cx="1169153" cy="7758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10285580" y="3850778"/>
            <a:ext cx="1131902" cy="7758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864" y="4896550"/>
            <a:ext cx="972766" cy="7065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42732" y="4903216"/>
            <a:ext cx="1075581" cy="7065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13176" y="4903216"/>
            <a:ext cx="981234" cy="6788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40192" y="4900361"/>
            <a:ext cx="849145" cy="6788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43459" y="4917072"/>
            <a:ext cx="1075579" cy="6788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21005" y="4917071"/>
            <a:ext cx="988312" cy="7055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/>
              <a:t>i</a:t>
            </a:r>
            <a:endParaRPr lang="en-GB" sz="6000" dirty="0"/>
          </a:p>
        </p:txBody>
      </p:sp>
      <p:sp>
        <p:nvSpPr>
          <p:cNvPr id="25" name="Rectangle 24"/>
          <p:cNvSpPr/>
          <p:nvPr/>
        </p:nvSpPr>
        <p:spPr>
          <a:xfrm>
            <a:off x="7127549" y="4921275"/>
            <a:ext cx="1037838" cy="6959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288651" y="4949770"/>
            <a:ext cx="924622" cy="6674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309327" y="4915337"/>
            <a:ext cx="1002075" cy="6877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468282" y="4940191"/>
            <a:ext cx="1004046" cy="6390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8089" y="5803047"/>
            <a:ext cx="940251" cy="690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60697" y="5855578"/>
            <a:ext cx="798515" cy="6119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 flipH="1">
            <a:off x="2631569" y="5873037"/>
            <a:ext cx="789708" cy="6205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flipH="1">
            <a:off x="3612876" y="5933995"/>
            <a:ext cx="868725" cy="5630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 flipH="1">
            <a:off x="4652801" y="5954614"/>
            <a:ext cx="854959" cy="5128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 flipH="1">
            <a:off x="5746731" y="5901381"/>
            <a:ext cx="870822" cy="543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 flipH="1">
            <a:off x="6820263" y="5837978"/>
            <a:ext cx="908611" cy="5740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 rot="10800000" flipV="1">
            <a:off x="8032748" y="5837979"/>
            <a:ext cx="972705" cy="5476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309327" y="5823625"/>
            <a:ext cx="737184" cy="6223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451932" y="5822504"/>
            <a:ext cx="914400" cy="6223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5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299854" y="343947"/>
            <a:ext cx="6788727" cy="1773382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sentences</a:t>
            </a:r>
            <a:endParaRPr lang="en-GB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9993" y="2532051"/>
            <a:ext cx="2937163" cy="124119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Panicked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51564" y="2925860"/>
            <a:ext cx="1482436" cy="637309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694217" y="2829015"/>
            <a:ext cx="4655126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one panicked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1056" y="4648517"/>
            <a:ext cx="2743200" cy="129508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Quitely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57156" y="4959927"/>
            <a:ext cx="1776844" cy="6511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694217" y="4648517"/>
            <a:ext cx="5181600" cy="13782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leave the building quietly 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6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03564" y="1246909"/>
            <a:ext cx="3241963" cy="130232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Firefighte</a:t>
            </a:r>
            <a:r>
              <a:rPr lang="en-GB" sz="3600" dirty="0" smtClean="0"/>
              <a:t>r</a:t>
            </a:r>
            <a:endParaRPr lang="en-GB" sz="3600" dirty="0"/>
          </a:p>
        </p:txBody>
      </p:sp>
      <p:sp>
        <p:nvSpPr>
          <p:cNvPr id="6" name="Oval 5"/>
          <p:cNvSpPr/>
          <p:nvPr/>
        </p:nvSpPr>
        <p:spPr>
          <a:xfrm>
            <a:off x="706582" y="3976254"/>
            <a:ext cx="3089564" cy="144087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67200" y="1399309"/>
            <a:ext cx="7107382" cy="1122218"/>
            <a:chOff x="4267200" y="1399309"/>
            <a:chExt cx="7107382" cy="1122218"/>
          </a:xfrm>
        </p:grpSpPr>
        <p:sp>
          <p:nvSpPr>
            <p:cNvPr id="3" name="Right Arrow 2"/>
            <p:cNvSpPr/>
            <p:nvPr/>
          </p:nvSpPr>
          <p:spPr>
            <a:xfrm>
              <a:off x="4267200" y="1593273"/>
              <a:ext cx="1524000" cy="706582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51418" y="1399309"/>
              <a:ext cx="5223164" cy="112221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Raju is a firefighter </a:t>
              </a:r>
              <a:r>
                <a:rPr lang="en-GB" sz="4000" dirty="0" smtClean="0"/>
                <a:t>.</a:t>
              </a:r>
              <a:endParaRPr lang="en-GB" sz="4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70218" y="4087091"/>
            <a:ext cx="7204364" cy="1219200"/>
            <a:chOff x="4170218" y="4087091"/>
            <a:chExt cx="7204364" cy="1219200"/>
          </a:xfrm>
        </p:grpSpPr>
        <p:sp>
          <p:nvSpPr>
            <p:cNvPr id="7" name="Right Arrow 6"/>
            <p:cNvSpPr/>
            <p:nvPr/>
          </p:nvSpPr>
          <p:spPr>
            <a:xfrm>
              <a:off x="4170218" y="4294909"/>
              <a:ext cx="1620982" cy="723899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51418" y="4087091"/>
              <a:ext cx="5223164" cy="12192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Raju  joined a volunteer fire department .</a:t>
              </a:r>
              <a:endParaRPr lang="en-GB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2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13" y="471489"/>
            <a:ext cx="7567612" cy="39862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1738" y="4643438"/>
            <a:ext cx="8847426" cy="20621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a fire in Raju’s school.</a:t>
            </a:r>
            <a:endParaRPr lang="en-GB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5"/>
          <a:stretch/>
        </p:blipFill>
        <p:spPr>
          <a:xfrm>
            <a:off x="1108364" y="609600"/>
            <a:ext cx="8839200" cy="4476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83673" y="5264727"/>
            <a:ext cx="8963891" cy="12469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 the firefighters came </a:t>
            </a:r>
            <a:endParaRPr lang="en-GB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1" y="329910"/>
            <a:ext cx="4724834" cy="3092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91" y="316057"/>
            <a:ext cx="4220582" cy="3092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66800" y="4100945"/>
            <a:ext cx="9822873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thought about the fire and the firefightersfor a long time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6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27" y="266394"/>
            <a:ext cx="7135091" cy="12714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GB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0764" y="2194367"/>
            <a:ext cx="746760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1:What is a firefighter ?</a:t>
            </a:r>
            <a:endParaRPr lang="en-GB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99" y="3620320"/>
            <a:ext cx="11194473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2:Make a list of the firefighters activities.</a:t>
            </a:r>
            <a:endParaRPr lang="en-GB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837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35927" y="568036"/>
            <a:ext cx="4738255" cy="13161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endParaRPr lang="en-GB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5782" y="2189017"/>
            <a:ext cx="8035637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are some words for you.You can take  only 4 words from here and fill your drawing  box like this. 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9963" y="4847354"/>
            <a:ext cx="1690254" cy="17179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1780" y="4862941"/>
            <a:ext cx="1995055" cy="1717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3710" y="4847354"/>
            <a:ext cx="1773381" cy="1717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97091" y="4831769"/>
            <a:ext cx="1884218" cy="17491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8760" y="3324033"/>
            <a:ext cx="9531927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School, Afraid, Safely, Mind, Building, Yard, , Department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33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0073" y="775855"/>
            <a:ext cx="6456218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I will tell words one after another and you will cross them 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 .who ‘ll  fill first H/She will be the winner.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2036" y="3574472"/>
            <a:ext cx="80772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Let’s play the Game.</a:t>
            </a:r>
            <a:endParaRPr lang="en-GB" sz="4800" dirty="0"/>
          </a:p>
        </p:txBody>
      </p:sp>
      <p:sp>
        <p:nvSpPr>
          <p:cNvPr id="4" name="Rectangle 3"/>
          <p:cNvSpPr/>
          <p:nvPr/>
        </p:nvSpPr>
        <p:spPr>
          <a:xfrm>
            <a:off x="6356880" y="4660990"/>
            <a:ext cx="2978251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GB" sz="4400" dirty="0">
                <a:solidFill>
                  <a:prstClr val="black"/>
                </a:solidFill>
              </a:rPr>
              <a:t>Department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9486857" y="4663585"/>
            <a:ext cx="2036135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Building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32411" y="4690517"/>
            <a:ext cx="1705916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School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85755" y="4707027"/>
            <a:ext cx="2438681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Volunteer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4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3855"/>
            <a:ext cx="12192000" cy="6871855"/>
            <a:chOff x="0" y="-13855"/>
            <a:chExt cx="12192000" cy="68718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3855"/>
              <a:ext cx="12192000" cy="687185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55963" y="263236"/>
              <a:ext cx="888076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Welcome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0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3310" y="374073"/>
            <a:ext cx="6151418" cy="101566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146" y="2050472"/>
            <a:ext cx="10723418" cy="3970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True/False , if false give the correct answer :</a:t>
            </a:r>
          </a:p>
          <a:p>
            <a:endParaRPr lang="en-GB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1.Raju was in class 6 ,there was a fire in his school.</a:t>
            </a:r>
          </a:p>
          <a:p>
            <a:endParaRPr lang="en-GB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2.The teachers helped the students to leave the building.</a:t>
            </a:r>
          </a:p>
          <a:p>
            <a:endParaRPr lang="en-GB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3.The firefighters came late.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5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9" y="270533"/>
            <a:ext cx="11790221" cy="63935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812470" y="2133600"/>
            <a:ext cx="820189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33CC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</a:t>
            </a:r>
          </a:p>
          <a:p>
            <a:endParaRPr lang="en-US" sz="28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0109" y="193965"/>
            <a:ext cx="11390547" cy="6325584"/>
            <a:chOff x="411302" y="389964"/>
            <a:chExt cx="11256336" cy="554769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DC7EBA7-A9BD-4662-B92D-9161F863383F}"/>
                </a:ext>
              </a:extLst>
            </p:cNvPr>
            <p:cNvGrpSpPr/>
            <p:nvPr/>
          </p:nvGrpSpPr>
          <p:grpSpPr>
            <a:xfrm>
              <a:off x="3183215" y="389964"/>
              <a:ext cx="8484423" cy="5547693"/>
              <a:chOff x="3183215" y="389964"/>
              <a:chExt cx="8484423" cy="554769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40B3C32-83F7-4A0E-B7EB-2810C123F612}"/>
                  </a:ext>
                </a:extLst>
              </p:cNvPr>
              <p:cNvSpPr/>
              <p:nvPr/>
            </p:nvSpPr>
            <p:spPr>
              <a:xfrm>
                <a:off x="4155214" y="2305894"/>
                <a:ext cx="7512424" cy="3631763"/>
              </a:xfrm>
              <a:prstGeom prst="rect">
                <a:avLst/>
              </a:prstGeom>
              <a:ln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6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Narrow" pitchFamily="34" charset="0"/>
                    <a:cs typeface="Nikosh" pitchFamily="2" charset="0"/>
                  </a:rPr>
                  <a:t>Most.Sharmin Sultana</a:t>
                </a:r>
              </a:p>
              <a:p>
                <a:pPr algn="ctr"/>
                <a:r>
                  <a:rPr lang="en-US" sz="4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Narrow" pitchFamily="34" charset="0"/>
                    <a:cs typeface="Nikosh" pitchFamily="2" charset="0"/>
                  </a:rPr>
                  <a:t>Assistant Teacher</a:t>
                </a:r>
              </a:p>
              <a:p>
                <a:pPr algn="ctr"/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Narrow" pitchFamily="34" charset="0"/>
                    <a:cs typeface="Nikosh" pitchFamily="2" charset="0"/>
                  </a:rPr>
                  <a:t>Porahati Govt. Primary school</a:t>
                </a:r>
              </a:p>
              <a:p>
                <a:pPr algn="ctr"/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Narrow" pitchFamily="34" charset="0"/>
                    <a:cs typeface="Nikosh" pitchFamily="2" charset="0"/>
                  </a:rPr>
                  <a:t>Harinakundu,Jhenaidah</a:t>
                </a:r>
                <a:r>
                  <a:rPr lang="en-US" sz="4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Narrow" pitchFamily="34" charset="0"/>
                    <a:cs typeface="Nikosh" pitchFamily="2" charset="0"/>
                  </a:rPr>
                  <a:t>.</a:t>
                </a:r>
              </a:p>
              <a:p>
                <a:pPr algn="ctr"/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 Narrow" pitchFamily="34" charset="0"/>
                    <a:cs typeface="Nikosh" pitchFamily="2" charset="0"/>
                  </a:rPr>
                  <a:t>Email:sherminmithu@gmail.com</a:t>
                </a:r>
              </a:p>
            </p:txBody>
          </p:sp>
          <p:sp>
            <p:nvSpPr>
              <p:cNvPr id="8" name="Down Arrow Callout 12">
                <a:extLst>
                  <a:ext uri="{FF2B5EF4-FFF2-40B4-BE49-F238E27FC236}">
                    <a16:creationId xmlns:a16="http://schemas.microsoft.com/office/drawing/2014/main" id="{49C14F64-2FE8-42E5-80A3-D9018F4871E9}"/>
                  </a:ext>
                </a:extLst>
              </p:cNvPr>
              <p:cNvSpPr/>
              <p:nvPr/>
            </p:nvSpPr>
            <p:spPr>
              <a:xfrm>
                <a:off x="3183215" y="389964"/>
                <a:ext cx="4961964" cy="1624234"/>
              </a:xfrm>
              <a:prstGeom prst="downArrowCallout">
                <a:avLst>
                  <a:gd name="adj1" fmla="val 50000"/>
                  <a:gd name="adj2" fmla="val 25000"/>
                  <a:gd name="adj3" fmla="val 25000"/>
                  <a:gd name="adj4" fmla="val 64977"/>
                </a:avLst>
              </a:prstGeom>
              <a:ln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7200" b="1" dirty="0"/>
                  <a:t>Introduction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02" y="1903752"/>
              <a:ext cx="3351227" cy="403390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321392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1343" y="210188"/>
            <a:ext cx="10141527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6161" y="1510146"/>
            <a:ext cx="9528984" cy="47382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Class:Five 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Subject</a:t>
            </a:r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  <a:p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Title:Occupations</a:t>
            </a:r>
          </a:p>
          <a:p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Unit :A long ……… didn’t mind.</a:t>
            </a:r>
          </a:p>
        </p:txBody>
      </p:sp>
    </p:spTree>
    <p:extLst>
      <p:ext uri="{BB962C8B-B14F-4D97-AF65-F5344CB8AC3E}">
        <p14:creationId xmlns:p14="http://schemas.microsoft.com/office/powerpoint/2010/main" val="2780753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4291" y="258102"/>
            <a:ext cx="10474037" cy="6211971"/>
            <a:chOff x="734291" y="258102"/>
            <a:chExt cx="10474037" cy="6211971"/>
          </a:xfrm>
        </p:grpSpPr>
        <p:sp>
          <p:nvSpPr>
            <p:cNvPr id="2" name="Rounded Rectangle 1"/>
            <p:cNvSpPr/>
            <p:nvPr/>
          </p:nvSpPr>
          <p:spPr>
            <a:xfrm>
              <a:off x="734291" y="1717964"/>
              <a:ext cx="10474037" cy="4752109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Students will be able to…….</a:t>
              </a:r>
            </a:p>
            <a:p>
              <a:endPara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1.5.1 read words ,phrases and sentences in the text with proper pronunciation , stress and intonation.</a:t>
              </a:r>
            </a:p>
            <a:p>
              <a:endPara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GB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8.1.1 make sentences using words and phrases given in the text.</a:t>
              </a:r>
            </a:p>
            <a:p>
              <a:endParaRPr lang="en-GB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97528" y="258102"/>
              <a:ext cx="10210800" cy="10156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 Outcomes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30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969818" y="277091"/>
          <a:ext cx="10806546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34479248"/>
              </p:ext>
            </p:extLst>
          </p:nvPr>
        </p:nvGraphicFramePr>
        <p:xfrm>
          <a:off x="96983" y="0"/>
          <a:ext cx="12095018" cy="667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Vertical Scroll 2"/>
          <p:cNvSpPr/>
          <p:nvPr/>
        </p:nvSpPr>
        <p:spPr>
          <a:xfrm>
            <a:off x="8659091" y="720412"/>
            <a:ext cx="3532910" cy="3519079"/>
          </a:xfrm>
          <a:prstGeom prst="vertic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pictures </a:t>
            </a:r>
            <a:r>
              <a:rPr lang="en-GB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8802" y="4592780"/>
            <a:ext cx="6553198" cy="17664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GB" sz="4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they doing ?</a:t>
            </a:r>
          </a:p>
          <a:p>
            <a:pPr algn="ctr"/>
            <a:r>
              <a:rPr lang="en-GB" sz="4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pictures 1</a:t>
            </a:r>
            <a:r>
              <a:rPr lang="en-GB" sz="4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2,3,4)</a:t>
            </a:r>
            <a:r>
              <a:rPr lang="en-GB" sz="4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04654" y="2396837"/>
            <a:ext cx="3685309" cy="20781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Occupations</a:t>
            </a:r>
          </a:p>
        </p:txBody>
      </p:sp>
    </p:spTree>
    <p:extLst>
      <p:ext uri="{BB962C8B-B14F-4D97-AF65-F5344CB8AC3E}">
        <p14:creationId xmlns:p14="http://schemas.microsoft.com/office/powerpoint/2010/main" val="18811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A75EA9-DF32-43CF-BF95-8946432B9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A2A75EA9-DF32-43CF-BF95-8946432B9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A2A75EA9-DF32-43CF-BF95-8946432B9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graphicEl>
                                              <a:dgm id="{A2A75EA9-DF32-43CF-BF95-8946432B9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2F7358-8E91-4A1D-BEBE-34B7CEFC3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graphicEl>
                                              <a:dgm id="{FD2F7358-8E91-4A1D-BEBE-34B7CEFC3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graphicEl>
                                              <a:dgm id="{FD2F7358-8E91-4A1D-BEBE-34B7CEFC3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FD2F7358-8E91-4A1D-BEBE-34B7CEFC3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B79A3F-C0D0-44CD-B3D7-C766061B2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F1B79A3F-C0D0-44CD-B3D7-C766061B2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graphicEl>
                                              <a:dgm id="{F1B79A3F-C0D0-44CD-B3D7-C766061B2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graphicEl>
                                              <a:dgm id="{F1B79A3F-C0D0-44CD-B3D7-C766061B2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DBFACF-FEBB-4066-9538-B6ED2C328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DADBFACF-FEBB-4066-9538-B6ED2C328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graphicEl>
                                              <a:dgm id="{DADBFACF-FEBB-4066-9538-B6ED2C328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graphicEl>
                                              <a:dgm id="{DADBFACF-FEBB-4066-9538-B6ED2C328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DAD1E1-E96A-4A1A-BA00-D141AFE43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E2DAD1E1-E96A-4A1A-BA00-D141AFE434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graphicEl>
                                              <a:dgm id="{E2DAD1E1-E96A-4A1A-BA00-D141AFE43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E2DAD1E1-E96A-4A1A-BA00-D141AFE43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E9553D-A95E-4743-BD69-DB5338EF6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dgm id="{AEE9553D-A95E-4743-BD69-DB5338EF6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graphicEl>
                                              <a:dgm id="{AEE9553D-A95E-4743-BD69-DB5338EF6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graphicEl>
                                              <a:dgm id="{AEE9553D-A95E-4743-BD69-DB5338EF6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6BE298-F732-4BEB-9E6E-7FE33CE44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graphicEl>
                                              <a:dgm id="{BE6BE298-F732-4BEB-9E6E-7FE33CE44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graphicEl>
                                              <a:dgm id="{BE6BE298-F732-4BEB-9E6E-7FE33CE44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graphicEl>
                                              <a:dgm id="{BE6BE298-F732-4BEB-9E6E-7FE33CE44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4EABE8-EC12-4DC1-83EA-581ED83E9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>
                                            <p:graphicEl>
                                              <a:dgm id="{794EABE8-EC12-4DC1-83EA-581ED83E9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graphicEl>
                                              <a:dgm id="{794EABE8-EC12-4DC1-83EA-581ED83E9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graphicEl>
                                              <a:dgm id="{794EABE8-EC12-4DC1-83EA-581ED83E9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C50128-BD59-427D-8BAB-12D46BB77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">
                                            <p:graphicEl>
                                              <a:dgm id="{17C50128-BD59-427D-8BAB-12D46BB77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">
                                            <p:graphicEl>
                                              <a:dgm id="{17C50128-BD59-427D-8BAB-12D46BB77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">
                                            <p:graphicEl>
                                              <a:dgm id="{17C50128-BD59-427D-8BAB-12D46BB77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 rev="1"/>
        </p:bldSub>
      </p:bldGraphic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14399" y="1669474"/>
            <a:ext cx="9961417" cy="2251362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Occupations</a:t>
            </a:r>
            <a:endParaRPr lang="en-GB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4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58832" y="157397"/>
            <a:ext cx="4585854" cy="146858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8758" y="2341419"/>
            <a:ext cx="2327569" cy="10831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Panicked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401776" y="4738255"/>
            <a:ext cx="2757056" cy="1052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Quietly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72" y="1833789"/>
            <a:ext cx="3971792" cy="2265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13" y="4306817"/>
            <a:ext cx="4142510" cy="2137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8337780" y="2050473"/>
            <a:ext cx="2605241" cy="12714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Alarmed</a:t>
            </a:r>
            <a:endParaRPr lang="en-GB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8268503" y="4932047"/>
            <a:ext cx="2587559" cy="9419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Calmly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9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067" y="1334416"/>
            <a:ext cx="2757057" cy="11639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Firefighter</a:t>
            </a:r>
            <a:endParaRPr lang="en-GB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067" y="4322376"/>
            <a:ext cx="2757056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Volunteer</a:t>
            </a:r>
            <a:endParaRPr lang="en-GB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92" y="897973"/>
            <a:ext cx="4336472" cy="20368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92" y="3605663"/>
            <a:ext cx="4336471" cy="20947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 flipH="1">
            <a:off x="8346332" y="1177167"/>
            <a:ext cx="3707123" cy="13520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person who puts out fire</a:t>
            </a:r>
            <a:endParaRPr lang="en-GB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8346332" y="3858744"/>
            <a:ext cx="3707123" cy="18416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person who works without pay</a:t>
            </a:r>
            <a:endParaRPr lang="en-GB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8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357</Words>
  <Application>Microsoft Office PowerPoint</Application>
  <PresentationFormat>Widescreen</PresentationFormat>
  <Paragraphs>119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RADHANAGAR GPS</dc:creator>
  <cp:lastModifiedBy>Porahati School</cp:lastModifiedBy>
  <cp:revision>36</cp:revision>
  <dcterms:created xsi:type="dcterms:W3CDTF">2021-03-19T12:35:46Z</dcterms:created>
  <dcterms:modified xsi:type="dcterms:W3CDTF">2021-04-08T15:28:05Z</dcterms:modified>
</cp:coreProperties>
</file>