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89" r:id="rId9"/>
    <p:sldId id="290" r:id="rId10"/>
    <p:sldId id="291" r:id="rId11"/>
    <p:sldId id="292" r:id="rId12"/>
    <p:sldId id="267" r:id="rId13"/>
    <p:sldId id="268" r:id="rId14"/>
    <p:sldId id="269" r:id="rId15"/>
    <p:sldId id="271" r:id="rId16"/>
    <p:sldId id="272" r:id="rId17"/>
    <p:sldId id="280" r:id="rId18"/>
    <p:sldId id="270" r:id="rId19"/>
    <p:sldId id="276" r:id="rId20"/>
    <p:sldId id="277" r:id="rId21"/>
    <p:sldId id="279" r:id="rId22"/>
    <p:sldId id="287" r:id="rId23"/>
    <p:sldId id="288" r:id="rId24"/>
    <p:sldId id="281" r:id="rId25"/>
    <p:sldId id="283" r:id="rId26"/>
    <p:sldId id="284" r:id="rId27"/>
    <p:sldId id="282" r:id="rId28"/>
    <p:sldId id="286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138" autoAdjust="0"/>
  </p:normalViewPr>
  <p:slideViewPr>
    <p:cSldViewPr snapToGrid="0">
      <p:cViewPr varScale="1">
        <p:scale>
          <a:sx n="52" d="100"/>
          <a:sy n="52" d="100"/>
        </p:scale>
        <p:origin x="143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AB510-FE23-42D7-A8BD-DAC72C984FC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693B0-56DD-47C8-971A-1F677F52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8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693B0-56DD-47C8-971A-1F677F5225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4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693B0-56DD-47C8-971A-1F677F5225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6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693B0-56DD-47C8-971A-1F677F5225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12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693B0-56DD-47C8-971A-1F677F52257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36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0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3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9190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08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14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7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7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0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5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6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78032-720E-4D0B-93DF-2B4A3DA45572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CF4CA4C-043A-4A16-BB8A-B179D464F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5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9.jpg"/><Relationship Id="rId4" Type="http://schemas.openxmlformats.org/officeDocument/2006/relationships/image" Target="../media/image6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9CC3F-E309-45C1-9375-82767B884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05" y="0"/>
            <a:ext cx="10343355" cy="5162069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66A247-0CE4-4063-ADB9-E1A24BE0F72D}"/>
              </a:ext>
            </a:extLst>
          </p:cNvPr>
          <p:cNvSpPr txBox="1"/>
          <p:nvPr/>
        </p:nvSpPr>
        <p:spPr>
          <a:xfrm>
            <a:off x="391886" y="5220340"/>
            <a:ext cx="10916815" cy="157938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9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0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DF88D9-D3E8-46B8-82CC-D126369F45E3}"/>
              </a:ext>
            </a:extLst>
          </p:cNvPr>
          <p:cNvSpPr txBox="1"/>
          <p:nvPr/>
        </p:nvSpPr>
        <p:spPr>
          <a:xfrm>
            <a:off x="179294" y="439237"/>
            <a:ext cx="10942796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ছবিটিতে তোমরা কী দেখতে পাচ্ছো?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1B061-E201-4449-9042-54B2496B6493}"/>
              </a:ext>
            </a:extLst>
          </p:cNvPr>
          <p:cNvSpPr txBox="1"/>
          <p:nvPr/>
        </p:nvSpPr>
        <p:spPr>
          <a:xfrm>
            <a:off x="8892988" y="5737411"/>
            <a:ext cx="3299011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খেলার মাঠ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F3A9E2-A3DE-422B-B3EA-9952AE1EB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22" y="1742128"/>
            <a:ext cx="8543365" cy="467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95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C5A221-BA71-4ABA-9571-5079F9262F13}"/>
              </a:ext>
            </a:extLst>
          </p:cNvPr>
          <p:cNvSpPr txBox="1"/>
          <p:nvPr/>
        </p:nvSpPr>
        <p:spPr>
          <a:xfrm rot="10800000" flipV="1">
            <a:off x="824752" y="238054"/>
            <a:ext cx="10811436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বাড়ী,খেলার মাঠ,বিদ্যালয় ইত্যাদি হচ্ছে মানব সৃষ্ট সামাজিক পরিবেশের উপাদান।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2E2D2C-C4F7-42C7-BE1F-CD0D765BEE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243661"/>
            <a:ext cx="3998259" cy="343747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549F852-A9DE-4355-922C-10815A949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670" y="2243661"/>
            <a:ext cx="3657600" cy="34374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64B5AF-57F9-4EBC-B962-D07982251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741" y="2124634"/>
            <a:ext cx="3998259" cy="36755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808A1D-FF0F-47A6-9F9C-979FAC456C76}"/>
              </a:ext>
            </a:extLst>
          </p:cNvPr>
          <p:cNvSpPr txBox="1"/>
          <p:nvPr/>
        </p:nvSpPr>
        <p:spPr>
          <a:xfrm>
            <a:off x="479610" y="5870862"/>
            <a:ext cx="1259543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28512E-01F2-40B7-99DB-354E29510262}"/>
              </a:ext>
            </a:extLst>
          </p:cNvPr>
          <p:cNvSpPr txBox="1"/>
          <p:nvPr/>
        </p:nvSpPr>
        <p:spPr>
          <a:xfrm>
            <a:off x="5253317" y="5977456"/>
            <a:ext cx="19499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C0506D-0946-4535-A4B0-2D378465F284}"/>
              </a:ext>
            </a:extLst>
          </p:cNvPr>
          <p:cNvSpPr txBox="1"/>
          <p:nvPr/>
        </p:nvSpPr>
        <p:spPr>
          <a:xfrm>
            <a:off x="8193741" y="6062094"/>
            <a:ext cx="3056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খেলার মাঠ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2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3F08CB-EF1C-40F1-975C-7FAAC69A9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09" y="1254657"/>
            <a:ext cx="8823468" cy="4667250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1EBFCC-9D71-45CB-AB6B-B7776382E338}"/>
              </a:ext>
            </a:extLst>
          </p:cNvPr>
          <p:cNvSpPr txBox="1"/>
          <p:nvPr/>
        </p:nvSpPr>
        <p:spPr>
          <a:xfrm>
            <a:off x="1053260" y="149289"/>
            <a:ext cx="9471305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B00068-251B-4A16-9F96-75C102D4B912}"/>
              </a:ext>
            </a:extLst>
          </p:cNvPr>
          <p:cNvSpPr txBox="1"/>
          <p:nvPr/>
        </p:nvSpPr>
        <p:spPr>
          <a:xfrm>
            <a:off x="9438189" y="5115497"/>
            <a:ext cx="2545976" cy="1015663"/>
          </a:xfrm>
          <a:prstGeom prst="rect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কৃষি 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7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C2B542-30B9-4E12-9AEA-4A44289B48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18" y="1737921"/>
            <a:ext cx="11037931" cy="488681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825915-376A-4218-AC02-0F30E9893652}"/>
              </a:ext>
            </a:extLst>
          </p:cNvPr>
          <p:cNvSpPr txBox="1"/>
          <p:nvPr/>
        </p:nvSpPr>
        <p:spPr>
          <a:xfrm>
            <a:off x="532760" y="168259"/>
            <a:ext cx="7028328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2818CB-E05F-4B7E-B590-9F64929A7AD2}"/>
              </a:ext>
            </a:extLst>
          </p:cNvPr>
          <p:cNvSpPr txBox="1"/>
          <p:nvPr/>
        </p:nvSpPr>
        <p:spPr>
          <a:xfrm>
            <a:off x="8580139" y="491424"/>
            <a:ext cx="3139110" cy="92333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1139AF-FCBD-40FC-8256-B3E000046941}"/>
              </a:ext>
            </a:extLst>
          </p:cNvPr>
          <p:cNvSpPr txBox="1"/>
          <p:nvPr/>
        </p:nvSpPr>
        <p:spPr>
          <a:xfrm>
            <a:off x="286871" y="382012"/>
            <a:ext cx="11438964" cy="156966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 হলো এক জায়গা থেকে আরেক জায়গায় যাওয়ার মাধ্যম।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724FDD-C6F9-4483-8012-C9AC236D9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4" y="2223247"/>
            <a:ext cx="5611905" cy="29045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B49255F-A80C-4531-8C06-2EC4A81FFD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353" y="2223247"/>
            <a:ext cx="5880847" cy="2904565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CB8F80-59FF-4F4F-8645-A1BFE3EC8DCE}"/>
              </a:ext>
            </a:extLst>
          </p:cNvPr>
          <p:cNvSpPr txBox="1"/>
          <p:nvPr/>
        </p:nvSpPr>
        <p:spPr>
          <a:xfrm>
            <a:off x="215154" y="5860436"/>
            <a:ext cx="11905129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কৃষি কাজ ও পরিবহন ব্যবস্থা হলো সামাজিক পরিবেশের অংশ।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B49B30-81DD-41BC-8B43-889C3FB1203F}"/>
              </a:ext>
            </a:extLst>
          </p:cNvPr>
          <p:cNvSpPr txBox="1"/>
          <p:nvPr/>
        </p:nvSpPr>
        <p:spPr>
          <a:xfrm>
            <a:off x="2196353" y="5183327"/>
            <a:ext cx="164950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72B3F7-497A-49A3-98B9-5E05367B8F56}"/>
              </a:ext>
            </a:extLst>
          </p:cNvPr>
          <p:cNvSpPr txBox="1"/>
          <p:nvPr/>
        </p:nvSpPr>
        <p:spPr>
          <a:xfrm>
            <a:off x="8346142" y="5232514"/>
            <a:ext cx="164950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কৃষি কাজ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19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C8244EE-6414-4F22-A3FD-081491433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2" y="1485491"/>
            <a:ext cx="11114405" cy="414169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D8770B8-B2C4-495A-A6C1-C018D907A49A}"/>
              </a:ext>
            </a:extLst>
          </p:cNvPr>
          <p:cNvSpPr txBox="1"/>
          <p:nvPr/>
        </p:nvSpPr>
        <p:spPr>
          <a:xfrm>
            <a:off x="268942" y="179294"/>
            <a:ext cx="5091953" cy="830997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8F51E-9595-4EDA-B66D-9B0F4BC3A91E}"/>
              </a:ext>
            </a:extLst>
          </p:cNvPr>
          <p:cNvSpPr txBox="1"/>
          <p:nvPr/>
        </p:nvSpPr>
        <p:spPr>
          <a:xfrm>
            <a:off x="5169159" y="5842337"/>
            <a:ext cx="7022841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শীতের পরিবেশ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1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9F8D23-D9CA-4A18-A697-5CECDD2CD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01" y="1058707"/>
            <a:ext cx="9216278" cy="427140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5A413F-FB08-44D5-B7F8-F5BE5DA5CB0D}"/>
              </a:ext>
            </a:extLst>
          </p:cNvPr>
          <p:cNvSpPr txBox="1"/>
          <p:nvPr/>
        </p:nvSpPr>
        <p:spPr>
          <a:xfrm>
            <a:off x="484094" y="412376"/>
            <a:ext cx="9018493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ছবিতে তোমরা কী দেখতে পাচ্ছো?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7A553-B368-4A86-9C53-F7B0D566717A}"/>
              </a:ext>
            </a:extLst>
          </p:cNvPr>
          <p:cNvSpPr txBox="1"/>
          <p:nvPr/>
        </p:nvSpPr>
        <p:spPr>
          <a:xfrm>
            <a:off x="0" y="5799293"/>
            <a:ext cx="12192000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শীত কালে শীত থেকে রক্ষা পাওয়ার জন্যে মোটা জামা কাপড় পরতে হয়।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3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B289EB-9AF7-4028-A7D3-56FDD55F2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2" y="1255058"/>
            <a:ext cx="6015317" cy="43014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BCBE11-4F1F-49FA-8656-53A838A89CD7}"/>
              </a:ext>
            </a:extLst>
          </p:cNvPr>
          <p:cNvSpPr txBox="1"/>
          <p:nvPr/>
        </p:nvSpPr>
        <p:spPr>
          <a:xfrm>
            <a:off x="394447" y="212030"/>
            <a:ext cx="9458680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FD4E67-05BC-4B81-ADA9-3B325FF60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24" y="1255058"/>
            <a:ext cx="5818093" cy="4301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4EDF70-B3BD-40B8-9750-BEE4C77BA927}"/>
              </a:ext>
            </a:extLst>
          </p:cNvPr>
          <p:cNvSpPr txBox="1"/>
          <p:nvPr/>
        </p:nvSpPr>
        <p:spPr>
          <a:xfrm>
            <a:off x="5355772" y="5768489"/>
            <a:ext cx="6755546" cy="1015663"/>
          </a:xfrm>
          <a:prstGeom prst="rect">
            <a:avLst/>
          </a:prstGeom>
          <a:ln w="38100"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গরম আবহাওয়া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2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869ED7-229A-4132-8753-9DF19DED1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59" y="1089211"/>
            <a:ext cx="9587750" cy="4679577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187B73-C739-4431-9EA1-763F1AE5FF1D}"/>
              </a:ext>
            </a:extLst>
          </p:cNvPr>
          <p:cNvSpPr txBox="1"/>
          <p:nvPr/>
        </p:nvSpPr>
        <p:spPr>
          <a:xfrm>
            <a:off x="340659" y="205316"/>
            <a:ext cx="7571700" cy="64633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1B98B0-CD5D-4D7A-A7F8-5C50CCB1F573}"/>
              </a:ext>
            </a:extLst>
          </p:cNvPr>
          <p:cNvSpPr txBox="1"/>
          <p:nvPr/>
        </p:nvSpPr>
        <p:spPr>
          <a:xfrm>
            <a:off x="9928409" y="5743708"/>
            <a:ext cx="2209796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A2EF9-6741-4AD9-B4F2-E1B62B014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4" y="1739153"/>
            <a:ext cx="7745505" cy="3973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63585D-BB7A-4ABB-A7F3-DD7EC0308548}"/>
              </a:ext>
            </a:extLst>
          </p:cNvPr>
          <p:cNvSpPr txBox="1"/>
          <p:nvPr/>
        </p:nvSpPr>
        <p:spPr>
          <a:xfrm>
            <a:off x="448235" y="340659"/>
            <a:ext cx="9479535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9F31E-E3E0-4185-A915-838388572646}"/>
              </a:ext>
            </a:extLst>
          </p:cNvPr>
          <p:cNvSpPr txBox="1"/>
          <p:nvPr/>
        </p:nvSpPr>
        <p:spPr>
          <a:xfrm>
            <a:off x="8229600" y="2294964"/>
            <a:ext cx="3281082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সেচ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59323F-E76E-4097-B3A5-50DD5E8C132E}"/>
              </a:ext>
            </a:extLst>
          </p:cNvPr>
          <p:cNvSpPr txBox="1"/>
          <p:nvPr/>
        </p:nvSpPr>
        <p:spPr>
          <a:xfrm>
            <a:off x="2649415" y="309204"/>
            <a:ext cx="6578990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6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48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4E6B55-1579-4CA6-8788-3D590AE7BA3E}"/>
              </a:ext>
            </a:extLst>
          </p:cNvPr>
          <p:cNvSpPr txBox="1"/>
          <p:nvPr/>
        </p:nvSpPr>
        <p:spPr>
          <a:xfrm>
            <a:off x="449401" y="1679144"/>
            <a:ext cx="10979019" cy="452431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তোবারক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বৈরাটি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মিঠামইন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378131-C6E8-4C8B-9F48-791356C48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0" y="2040273"/>
            <a:ext cx="8086165" cy="46257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906E3F-E745-4B3D-B25E-D7557105EF06}"/>
              </a:ext>
            </a:extLst>
          </p:cNvPr>
          <p:cNvSpPr txBox="1"/>
          <p:nvPr/>
        </p:nvSpPr>
        <p:spPr>
          <a:xfrm>
            <a:off x="206188" y="285947"/>
            <a:ext cx="9534971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েখতে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BE57D7-6C9F-403E-A8A3-E65D7934FD66}"/>
              </a:ext>
            </a:extLst>
          </p:cNvPr>
          <p:cNvSpPr txBox="1"/>
          <p:nvPr/>
        </p:nvSpPr>
        <p:spPr>
          <a:xfrm rot="5400000">
            <a:off x="8838836" y="2826386"/>
            <a:ext cx="4342211" cy="110799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মাছের চাষ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24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68BEA2-7B07-4E23-A1C0-E0246F357258}"/>
              </a:ext>
            </a:extLst>
          </p:cNvPr>
          <p:cNvSpPr txBox="1"/>
          <p:nvPr/>
        </p:nvSpPr>
        <p:spPr>
          <a:xfrm>
            <a:off x="484094" y="161364"/>
            <a:ext cx="11707906" cy="230832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আমরা বুঝতে পারি যেসব এলাকায় নদ নদী বেশী সেসব এলাকায় মাছের চাষ এবং সেচের কাজ করা যায়।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78B22C-0267-4353-B7F8-6AEFBAB05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4" y="3461364"/>
            <a:ext cx="4410635" cy="3204047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491DAA-25C3-44FC-8654-039647AB8B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929" y="3524953"/>
            <a:ext cx="3711389" cy="320404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FC576E-D391-42F1-AEDD-09509DEB0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612" y="3461364"/>
            <a:ext cx="3711388" cy="326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5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7FF2C3-A4BF-4E3A-9779-26A01C581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" y="1036404"/>
            <a:ext cx="3161065" cy="27787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6036BB-BE4A-4C82-848B-84CFB02C5E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913" y="1036403"/>
            <a:ext cx="3635190" cy="282341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2E70B1-44AD-47F4-81CC-3D28CB51C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913" y="4034586"/>
            <a:ext cx="3688980" cy="2823414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3644F2-1AD0-4914-AC5C-742983448A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7" y="4034587"/>
            <a:ext cx="3133168" cy="282341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5D0FB2-1BC8-4060-A564-5052654758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076" y="1135760"/>
            <a:ext cx="4865825" cy="239259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DEF5C1-F1A0-4EB1-AB74-4583421595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075" y="3815104"/>
            <a:ext cx="4865825" cy="304175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C69A05-1E83-4EEE-840F-EED13D5EDF71}"/>
              </a:ext>
            </a:extLst>
          </p:cNvPr>
          <p:cNvSpPr txBox="1"/>
          <p:nvPr/>
        </p:nvSpPr>
        <p:spPr>
          <a:xfrm>
            <a:off x="6096000" y="169098"/>
            <a:ext cx="5688842" cy="70788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পরিবেশের উপাদান সমূহ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FC4121-E399-4BCA-90F6-BFF4A8F975B6}"/>
              </a:ext>
            </a:extLst>
          </p:cNvPr>
          <p:cNvSpPr txBox="1"/>
          <p:nvPr/>
        </p:nvSpPr>
        <p:spPr>
          <a:xfrm>
            <a:off x="179294" y="145270"/>
            <a:ext cx="4865825" cy="5847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পাচ্ছো?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4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D541D6-311E-4121-A9BF-DB2967C1A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277"/>
            <a:ext cx="5665690" cy="3446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C4F7FB-379B-4ACD-A935-94819F5996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3" y="1162152"/>
            <a:ext cx="6221507" cy="23954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CB0BA18-C828-4D1B-840D-BDFF08CD0815}"/>
              </a:ext>
            </a:extLst>
          </p:cNvPr>
          <p:cNvSpPr txBox="1"/>
          <p:nvPr/>
        </p:nvSpPr>
        <p:spPr>
          <a:xfrm>
            <a:off x="5355772" y="177841"/>
            <a:ext cx="6836228" cy="144655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মানব সৃষ্ট পরিবেশের উপাদান সমূহ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CCCAD4-61EB-4838-8C00-AA26399C9A1F}"/>
              </a:ext>
            </a:extLst>
          </p:cNvPr>
          <p:cNvSpPr txBox="1"/>
          <p:nvPr/>
        </p:nvSpPr>
        <p:spPr>
          <a:xfrm>
            <a:off x="125507" y="158688"/>
            <a:ext cx="5091952" cy="769441"/>
          </a:xfrm>
          <a:prstGeom prst="rect">
            <a:avLst/>
          </a:prstGeom>
          <a:ln w="38100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ছবিটিতে কী দেখতে পাচ্ছো?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195CE2-2C4F-4817-A0E5-B979686FEDB2}"/>
              </a:ext>
            </a:extLst>
          </p:cNvPr>
          <p:cNvSpPr txBox="1"/>
          <p:nvPr/>
        </p:nvSpPr>
        <p:spPr>
          <a:xfrm>
            <a:off x="125507" y="5019386"/>
            <a:ext cx="399862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সেচ পাম্প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ABA8CC-D0CC-4445-A462-98F0A5EB6531}"/>
              </a:ext>
            </a:extLst>
          </p:cNvPr>
          <p:cNvSpPr txBox="1"/>
          <p:nvPr/>
        </p:nvSpPr>
        <p:spPr>
          <a:xfrm>
            <a:off x="7082117" y="3429000"/>
            <a:ext cx="1685365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DA5B7D-6420-4A45-BE43-07ECB3E08A99}"/>
              </a:ext>
            </a:extLst>
          </p:cNvPr>
          <p:cNvSpPr txBox="1"/>
          <p:nvPr/>
        </p:nvSpPr>
        <p:spPr>
          <a:xfrm>
            <a:off x="4428935" y="5490828"/>
            <a:ext cx="123675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F01BE6-7A77-4403-8909-4504A885ED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3" y="34290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9199D7-56B7-4ADD-86FF-803AC507A738}"/>
              </a:ext>
            </a:extLst>
          </p:cNvPr>
          <p:cNvSpPr txBox="1"/>
          <p:nvPr/>
        </p:nvSpPr>
        <p:spPr>
          <a:xfrm>
            <a:off x="4227590" y="78830"/>
            <a:ext cx="5718842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46EA87-7704-4B8A-9891-68217241DF5E}"/>
              </a:ext>
            </a:extLst>
          </p:cNvPr>
          <p:cNvSpPr txBox="1"/>
          <p:nvPr/>
        </p:nvSpPr>
        <p:spPr>
          <a:xfrm>
            <a:off x="878541" y="1419161"/>
            <a:ext cx="10168904" cy="144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32E3CC-39BB-4F8A-A065-7270F2CEED73}"/>
              </a:ext>
            </a:extLst>
          </p:cNvPr>
          <p:cNvSpPr txBox="1"/>
          <p:nvPr/>
        </p:nvSpPr>
        <p:spPr>
          <a:xfrm>
            <a:off x="1178860" y="2971063"/>
            <a:ext cx="195430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কুয়াশা</a:t>
            </a:r>
            <a:endParaRPr lang="en-US" sz="4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472B4-70B8-4DB4-B069-B582F9BEC2FF}"/>
              </a:ext>
            </a:extLst>
          </p:cNvPr>
          <p:cNvSpPr txBox="1"/>
          <p:nvPr/>
        </p:nvSpPr>
        <p:spPr>
          <a:xfrm>
            <a:off x="7494493" y="2801162"/>
            <a:ext cx="1609166" cy="9242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ACCDD-868B-4303-A40D-6E731BC7321D}"/>
              </a:ext>
            </a:extLst>
          </p:cNvPr>
          <p:cNvSpPr txBox="1"/>
          <p:nvPr/>
        </p:nvSpPr>
        <p:spPr>
          <a:xfrm>
            <a:off x="1178860" y="3867371"/>
            <a:ext cx="1954305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শুষ্ক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9E33B3-1192-431B-9D8E-F75DE6BA7D4B}"/>
              </a:ext>
            </a:extLst>
          </p:cNvPr>
          <p:cNvSpPr txBox="1"/>
          <p:nvPr/>
        </p:nvSpPr>
        <p:spPr>
          <a:xfrm>
            <a:off x="7494493" y="3790351"/>
            <a:ext cx="1609166" cy="9242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শীত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874D0D-8BDA-4D88-BF43-2D2900A83E89}"/>
              </a:ext>
            </a:extLst>
          </p:cNvPr>
          <p:cNvSpPr txBox="1"/>
          <p:nvPr/>
        </p:nvSpPr>
        <p:spPr>
          <a:xfrm>
            <a:off x="1178860" y="4788741"/>
            <a:ext cx="1954305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94240B-6B01-44ED-BF42-D6EA856A9B0F}"/>
              </a:ext>
            </a:extLst>
          </p:cNvPr>
          <p:cNvSpPr txBox="1"/>
          <p:nvPr/>
        </p:nvSpPr>
        <p:spPr>
          <a:xfrm>
            <a:off x="7494494" y="4833028"/>
            <a:ext cx="1609166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3AC745-01EF-48D9-A778-BC439D5B8896}"/>
              </a:ext>
            </a:extLst>
          </p:cNvPr>
          <p:cNvSpPr txBox="1"/>
          <p:nvPr/>
        </p:nvSpPr>
        <p:spPr>
          <a:xfrm>
            <a:off x="7494494" y="5747999"/>
            <a:ext cx="160916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বাড়ী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FBEA6C-F989-4205-B1D8-A62C5B3A69C2}"/>
              </a:ext>
            </a:extLst>
          </p:cNvPr>
          <p:cNvCxnSpPr/>
          <p:nvPr/>
        </p:nvCxnSpPr>
        <p:spPr>
          <a:xfrm>
            <a:off x="3209364" y="3429000"/>
            <a:ext cx="4285129" cy="981635"/>
          </a:xfrm>
          <a:prstGeom prst="straightConnector1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07B760A-8BF1-4BDD-BD24-69D6D6F40547}"/>
              </a:ext>
            </a:extLst>
          </p:cNvPr>
          <p:cNvCxnSpPr>
            <a:cxnSpLocks/>
          </p:cNvCxnSpPr>
          <p:nvPr/>
        </p:nvCxnSpPr>
        <p:spPr>
          <a:xfrm flipV="1">
            <a:off x="3137647" y="3281210"/>
            <a:ext cx="4365810" cy="1038990"/>
          </a:xfrm>
          <a:prstGeom prst="straightConnector1">
            <a:avLst/>
          </a:prstGeom>
          <a:ln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B130EB9-C47E-42DE-B577-D7FDD04627AC}"/>
              </a:ext>
            </a:extLst>
          </p:cNvPr>
          <p:cNvCxnSpPr>
            <a:cxnSpLocks/>
            <a:stCxn id="11" idx="3"/>
            <a:endCxn id="11" idx="3"/>
          </p:cNvCxnSpPr>
          <p:nvPr/>
        </p:nvCxnSpPr>
        <p:spPr>
          <a:xfrm>
            <a:off x="3133165" y="529657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6CCC325-746D-45F4-BCA1-725D37E9FBED}"/>
              </a:ext>
            </a:extLst>
          </p:cNvPr>
          <p:cNvCxnSpPr>
            <a:cxnSpLocks/>
          </p:cNvCxnSpPr>
          <p:nvPr/>
        </p:nvCxnSpPr>
        <p:spPr>
          <a:xfrm>
            <a:off x="3133165" y="5638328"/>
            <a:ext cx="4361328" cy="525169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41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8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1BC8A8-E8CC-47C1-ABD7-2BC2992DDC05}"/>
              </a:ext>
            </a:extLst>
          </p:cNvPr>
          <p:cNvSpPr txBox="1"/>
          <p:nvPr/>
        </p:nvSpPr>
        <p:spPr>
          <a:xfrm>
            <a:off x="2886635" y="292365"/>
            <a:ext cx="7470345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3D5F37-B6F7-4D58-A2B0-3189D90ADB90}"/>
              </a:ext>
            </a:extLst>
          </p:cNvPr>
          <p:cNvSpPr txBox="1"/>
          <p:nvPr/>
        </p:nvSpPr>
        <p:spPr>
          <a:xfrm>
            <a:off x="0" y="3056984"/>
            <a:ext cx="12192000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মানব সৃষ্ট সামাজিক পরিবেশের দুটি উপাদানের নাম লিখ।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7B8D90-07DD-4DC8-82B3-15CA75DD8694}"/>
              </a:ext>
            </a:extLst>
          </p:cNvPr>
          <p:cNvSpPr txBox="1"/>
          <p:nvPr/>
        </p:nvSpPr>
        <p:spPr>
          <a:xfrm>
            <a:off x="4249272" y="215156"/>
            <a:ext cx="5958418" cy="1569660"/>
          </a:xfrm>
          <a:prstGeom prst="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4B5FD8-AC2A-4CF4-85C4-405D80EA1FBA}"/>
              </a:ext>
            </a:extLst>
          </p:cNvPr>
          <p:cNvSpPr txBox="1"/>
          <p:nvPr/>
        </p:nvSpPr>
        <p:spPr>
          <a:xfrm>
            <a:off x="905435" y="4149855"/>
            <a:ext cx="11286565" cy="175432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পরিবেশের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3টি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833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7F8954-C73B-4E7E-86EC-D5154294B4FA}"/>
              </a:ext>
            </a:extLst>
          </p:cNvPr>
          <p:cNvSpPr txBox="1"/>
          <p:nvPr/>
        </p:nvSpPr>
        <p:spPr>
          <a:xfrm>
            <a:off x="3209364" y="466163"/>
            <a:ext cx="7184938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EB9E67-5B4D-4D5F-B5D1-5FADCF01736F}"/>
              </a:ext>
            </a:extLst>
          </p:cNvPr>
          <p:cNvSpPr txBox="1"/>
          <p:nvPr/>
        </p:nvSpPr>
        <p:spPr>
          <a:xfrm>
            <a:off x="358589" y="4357789"/>
            <a:ext cx="11528611" cy="1754326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মানব জীবনে সামাজিক পরিবেশের প্রভাব ২টি বাক্যে লিখবে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88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8A8277-B61D-4DC4-ACB7-4F4CC529B1B8}"/>
              </a:ext>
            </a:extLst>
          </p:cNvPr>
          <p:cNvSpPr txBox="1"/>
          <p:nvPr/>
        </p:nvSpPr>
        <p:spPr>
          <a:xfrm>
            <a:off x="313765" y="189522"/>
            <a:ext cx="6087036" cy="188707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8E7259-D4D8-4859-849F-62E8FCC1938E}"/>
              </a:ext>
            </a:extLst>
          </p:cNvPr>
          <p:cNvSpPr txBox="1"/>
          <p:nvPr/>
        </p:nvSpPr>
        <p:spPr>
          <a:xfrm>
            <a:off x="1113864" y="2765611"/>
            <a:ext cx="9148483" cy="3756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A1E985F-1BD3-4BD4-A9AD-1E5884D02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319" y="2353235"/>
            <a:ext cx="8284230" cy="390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F1CF3D2-74A9-4217-AE1C-5200D4B2DCE0}"/>
              </a:ext>
            </a:extLst>
          </p:cNvPr>
          <p:cNvSpPr txBox="1"/>
          <p:nvPr/>
        </p:nvSpPr>
        <p:spPr>
          <a:xfrm>
            <a:off x="2419643" y="295422"/>
            <a:ext cx="6977576" cy="144655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20AF53-E2CC-4656-96DE-2C9671F05A9C}"/>
              </a:ext>
            </a:extLst>
          </p:cNvPr>
          <p:cNvSpPr txBox="1"/>
          <p:nvPr/>
        </p:nvSpPr>
        <p:spPr>
          <a:xfrm>
            <a:off x="503853" y="2368015"/>
            <a:ext cx="11271380" cy="4247317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বিশ্বপরিচিতি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অধ্যায়ঃ১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পাঠঃআমাদের পরিবেশ ও সমাজ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4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FEE4EE-E321-4228-B4AE-96F32C8C1A95}"/>
              </a:ext>
            </a:extLst>
          </p:cNvPr>
          <p:cNvSpPr txBox="1"/>
          <p:nvPr/>
        </p:nvSpPr>
        <p:spPr>
          <a:xfrm>
            <a:off x="942533" y="323560"/>
            <a:ext cx="10353823" cy="132343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অনুকূল পরিবেশ সৃষ্টি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C1DAC75-D61A-4353-B231-A56A0C7623FA}"/>
              </a:ext>
            </a:extLst>
          </p:cNvPr>
          <p:cNvSpPr/>
          <p:nvPr/>
        </p:nvSpPr>
        <p:spPr>
          <a:xfrm>
            <a:off x="942533" y="1787676"/>
            <a:ext cx="10353824" cy="4853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B4CF37-06FC-45EB-84F0-53DC738AE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3" y="1787676"/>
            <a:ext cx="10353823" cy="485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8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2D35B9-1F72-42D5-A079-EE9F6E479BFE}"/>
              </a:ext>
            </a:extLst>
          </p:cNvPr>
          <p:cNvSpPr txBox="1"/>
          <p:nvPr/>
        </p:nvSpPr>
        <p:spPr>
          <a:xfrm>
            <a:off x="1010529" y="219840"/>
            <a:ext cx="10466123" cy="132343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69FC3-A338-453C-A61B-499C0733D48C}"/>
              </a:ext>
            </a:extLst>
          </p:cNvPr>
          <p:cNvSpPr txBox="1"/>
          <p:nvPr/>
        </p:nvSpPr>
        <p:spPr>
          <a:xfrm>
            <a:off x="879899" y="3406607"/>
            <a:ext cx="10596753" cy="193899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পরিবেশের উপর প্রকৃতির প্রভাব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10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626F0F-7B37-41DB-A3D2-1FFE401E9D5F}"/>
              </a:ext>
            </a:extLst>
          </p:cNvPr>
          <p:cNvSpPr txBox="1"/>
          <p:nvPr/>
        </p:nvSpPr>
        <p:spPr>
          <a:xfrm>
            <a:off x="1007706" y="479881"/>
            <a:ext cx="8266923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08D51-30AA-4F0B-9DA8-6F003A637B20}"/>
              </a:ext>
            </a:extLst>
          </p:cNvPr>
          <p:cNvSpPr txBox="1"/>
          <p:nvPr/>
        </p:nvSpPr>
        <p:spPr>
          <a:xfrm>
            <a:off x="559837" y="3443389"/>
            <a:ext cx="11402008" cy="203132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১.১.২  </a:t>
            </a:r>
            <a:r>
              <a:rPr lang="en-US" sz="5400" dirty="0" err="1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gvbeRxe‡b</a:t>
            </a:r>
            <a:r>
              <a:rPr lang="bn-BD" sz="72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সামাজিক ও প্রাকৃতিক</a:t>
            </a:r>
            <a:r>
              <a:rPr lang="en-US" sz="72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Dcv`v‡bi</a:t>
            </a:r>
            <a:r>
              <a:rPr lang="en-US" sz="5400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cÖfve</a:t>
            </a:r>
            <a:r>
              <a:rPr lang="bn-BD" sz="5400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ব্যাখ্যা</a:t>
            </a:r>
            <a:r>
              <a:rPr lang="bn-BD" sz="5400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Ki‡Z</a:t>
            </a:r>
            <a:r>
              <a:rPr lang="en-US" sz="5400" dirty="0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Sutonny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cvi‡e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6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496559-1C5F-47E1-B0C4-733C88600F76}"/>
              </a:ext>
            </a:extLst>
          </p:cNvPr>
          <p:cNvSpPr txBox="1"/>
          <p:nvPr/>
        </p:nvSpPr>
        <p:spPr>
          <a:xfrm>
            <a:off x="1175657" y="1827962"/>
            <a:ext cx="9461241" cy="160103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C19970-B0DC-4BF5-9820-655FBF04F4D4}"/>
              </a:ext>
            </a:extLst>
          </p:cNvPr>
          <p:cNvSpPr txBox="1"/>
          <p:nvPr/>
        </p:nvSpPr>
        <p:spPr>
          <a:xfrm>
            <a:off x="251011" y="607265"/>
            <a:ext cx="11150997" cy="1015663"/>
          </a:xfrm>
          <a:prstGeom prst="rect">
            <a:avLst/>
          </a:prstGeom>
          <a:ln w="57150"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ছবিটিতে কী দেখতে পাচ্ছো?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0BF4A2-FB3D-4C41-8076-043CD42148E5}"/>
              </a:ext>
            </a:extLst>
          </p:cNvPr>
          <p:cNvSpPr txBox="1"/>
          <p:nvPr/>
        </p:nvSpPr>
        <p:spPr>
          <a:xfrm>
            <a:off x="10116580" y="4390677"/>
            <a:ext cx="1577788" cy="110799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2CB813-5546-40B9-A3C4-4727A0BC1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94" y="1622928"/>
            <a:ext cx="9190471" cy="493464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2226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19EF1A-9892-445E-B7F2-3592D444B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07331"/>
            <a:ext cx="10083281" cy="38433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E5CB0E-3D67-4E9D-BC10-8C518259FD33}"/>
              </a:ext>
            </a:extLst>
          </p:cNvPr>
          <p:cNvSpPr txBox="1"/>
          <p:nvPr/>
        </p:nvSpPr>
        <p:spPr>
          <a:xfrm>
            <a:off x="466165" y="322729"/>
            <a:ext cx="9349639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ছবিটিতে কী দেখতে পাচ্ছো?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9EB151-E9BE-4ADB-8B87-A4B1A1BBEEC6}"/>
              </a:ext>
            </a:extLst>
          </p:cNvPr>
          <p:cNvSpPr txBox="1"/>
          <p:nvPr/>
        </p:nvSpPr>
        <p:spPr>
          <a:xfrm>
            <a:off x="7852716" y="5704274"/>
            <a:ext cx="3926175" cy="11079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0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1205</TotalTime>
  <Words>311</Words>
  <Application>Microsoft Office PowerPoint</Application>
  <PresentationFormat>Widescreen</PresentationFormat>
  <Paragraphs>75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NikoshBAN</vt:lpstr>
      <vt:lpstr>SutonnyMJ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BOIRATI GPS</cp:lastModifiedBy>
  <cp:revision>149</cp:revision>
  <dcterms:created xsi:type="dcterms:W3CDTF">2018-04-21T07:08:35Z</dcterms:created>
  <dcterms:modified xsi:type="dcterms:W3CDTF">2021-04-08T16:18:38Z</dcterms:modified>
</cp:coreProperties>
</file>