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7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6" r:id="rId6"/>
    <p:sldId id="267" r:id="rId7"/>
    <p:sldId id="262" r:id="rId8"/>
    <p:sldId id="263" r:id="rId9"/>
    <p:sldId id="264" r:id="rId10"/>
    <p:sldId id="268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46620-FAB3-4E37-AE44-D8F79681D88F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7696F-E478-411D-AA3A-7FE950571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9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7696F-E478-411D-AA3A-7FE9505710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71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7696F-E478-411D-AA3A-7FE9505710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6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71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6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1693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91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4833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2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51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4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8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9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0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9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89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0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2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"/>
            <a:ext cx="7010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3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9090"/>
            <a:ext cx="9144000" cy="464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7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447800"/>
            <a:ext cx="868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আতা গাছে কি বসেয়াছে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---------------  ।</a:t>
            </a:r>
          </a:p>
          <a:p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ডালিম গাছে কি আছে----------------------।</a:t>
            </a:r>
          </a:p>
          <a:p>
            <a:endParaRPr lang="bn-BD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 ডালিম  গাছে কয়টি ডালিম আছে----------।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2555265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তোতা পাখি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4236" y="335248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মউ চাকের বাসা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2136" y="4398397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৪টি</a:t>
            </a:r>
            <a:r>
              <a:rPr lang="bn-BD" sz="3600" dirty="0" smtClean="0">
                <a:solidFill>
                  <a:srgbClr val="0070C0"/>
                </a:solidFill>
              </a:rPr>
              <a:t>  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5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/>
          <p:cNvSpPr/>
          <p:nvPr/>
        </p:nvSpPr>
        <p:spPr>
          <a:xfrm>
            <a:off x="1143000" y="609600"/>
            <a:ext cx="6858000" cy="5486400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2998857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3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676400"/>
            <a:ext cx="7162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70C0"/>
                </a:solidFill>
                <a:latin typeface="NikoshBAN"/>
              </a:rPr>
              <a:t>আনন্দ কুমার শীল</a:t>
            </a:r>
          </a:p>
          <a:p>
            <a:pPr algn="ctr"/>
            <a:r>
              <a:rPr lang="bn-IN" sz="5400" dirty="0" smtClean="0">
                <a:solidFill>
                  <a:srgbClr val="0070C0"/>
                </a:solidFill>
                <a:latin typeface="NikoshBAN"/>
              </a:rPr>
              <a:t>সহকারী শিক্ষক</a:t>
            </a:r>
          </a:p>
          <a:p>
            <a:pPr algn="ctr"/>
            <a:r>
              <a:rPr lang="bn-IN" sz="5400" dirty="0" smtClean="0">
                <a:solidFill>
                  <a:srgbClr val="0070C0"/>
                </a:solidFill>
                <a:latin typeface="NikoshBAN"/>
              </a:rPr>
              <a:t>৩০নংবলুগ্রাম সরকারী প্রাথমিক বিদ্যালয়</a:t>
            </a:r>
          </a:p>
          <a:p>
            <a:pPr algn="ctr"/>
            <a:r>
              <a:rPr lang="bn-IN" sz="5400" dirty="0" smtClean="0">
                <a:solidFill>
                  <a:srgbClr val="0070C0"/>
                </a:solidFill>
                <a:latin typeface="NikoshBAN"/>
              </a:rPr>
              <a:t>কাশিয়ানী,গোপালগঞ্জ </a:t>
            </a:r>
            <a:endParaRPr lang="en-US" sz="5400" dirty="0">
              <a:solidFill>
                <a:srgbClr val="0070C0"/>
              </a:solidFill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27709"/>
            <a:ext cx="2715491" cy="3620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783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524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76400"/>
            <a:ext cx="723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/>
              </a:rPr>
              <a:t>বিষয়ঃবাংলা</a:t>
            </a:r>
          </a:p>
          <a:p>
            <a:pPr algn="ctr"/>
            <a:r>
              <a:rPr lang="bn-IN" sz="6000" dirty="0" smtClean="0">
                <a:latin typeface="NikoshBAN"/>
              </a:rPr>
              <a:t>শ্রেণীঃ১ম</a:t>
            </a:r>
          </a:p>
          <a:p>
            <a:pPr algn="ctr"/>
            <a:r>
              <a:rPr lang="bn-IN" sz="6000" dirty="0" smtClean="0">
                <a:latin typeface="NikoshBAN"/>
              </a:rPr>
              <a:t>পাঠের শিরোনামঃছড়া</a:t>
            </a:r>
          </a:p>
          <a:p>
            <a:pPr algn="ctr"/>
            <a:r>
              <a:rPr lang="bn-IN" sz="6000" dirty="0" smtClean="0">
                <a:latin typeface="NikoshBAN"/>
              </a:rPr>
              <a:t>আতা গাছে তোতা পাখি </a:t>
            </a:r>
            <a:endParaRPr lang="en-US" sz="60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405217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2954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581561"/>
            <a:ext cx="548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 ফলঃ</a:t>
            </a:r>
          </a:p>
          <a:p>
            <a:pPr algn="ctr"/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86000"/>
            <a:ext cx="838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শিক্ষার্থীরা ছড়া  শুনে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আনন্দ লাভ করবে এবং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অভিব্যাক্তি প্রকাশ 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9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4988" y="762000"/>
            <a:ext cx="7543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আবেগ সৃষ্টিঃ</a:t>
            </a: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ছড়াগানের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মাধ্যমেঃ</a:t>
            </a:r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আতা গাছে তোতা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endParaRPr lang="bn-BD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:\New folder (3)\Orioel-Bi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3619500" cy="30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81400"/>
            <a:ext cx="443075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31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3042"/>
            <a:ext cx="798341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88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ঘোষণাঃ</a:t>
            </a:r>
            <a:endParaRPr lang="bn-IN" sz="8800" u="sng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আতা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গাছে তোতা পাখি...............কেন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বউ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98876"/>
            <a:ext cx="3048000" cy="366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26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538" y="304800"/>
            <a:ext cx="6248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44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149" y="914400"/>
            <a:ext cx="7543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উপস্থাপনঃ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 পাঠঃ সরবে পাঠ করব শিক্ষার্থীরা আঙ্গুল দিয়ে মিলাবে।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 সরবে পাঠ করবে। কঠিন শব্দগুলো উচ্চারন করে দিব।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 একাকি চিন্তা করবে।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6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60661"/>
            <a:ext cx="7696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</a:p>
          <a:p>
            <a:pPr algn="ctr"/>
            <a:endParaRPr lang="bn-BD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একদল পড়বে অন্যদল 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শুনবে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580</TotalTime>
  <Words>120</Words>
  <Application>Microsoft Office PowerPoint</Application>
  <PresentationFormat>On-screen Show (4:3)</PresentationFormat>
  <Paragraphs>43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Ananda</cp:lastModifiedBy>
  <cp:revision>73</cp:revision>
  <dcterms:created xsi:type="dcterms:W3CDTF">2006-08-16T00:00:00Z</dcterms:created>
  <dcterms:modified xsi:type="dcterms:W3CDTF">2021-04-08T01:39:36Z</dcterms:modified>
</cp:coreProperties>
</file>