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3" r:id="rId4"/>
    <p:sldId id="259" r:id="rId5"/>
    <p:sldId id="275" r:id="rId6"/>
    <p:sldId id="264" r:id="rId7"/>
    <p:sldId id="260" r:id="rId8"/>
    <p:sldId id="261" r:id="rId9"/>
    <p:sldId id="262" r:id="rId10"/>
    <p:sldId id="265" r:id="rId11"/>
    <p:sldId id="266" r:id="rId12"/>
    <p:sldId id="269" r:id="rId13"/>
    <p:sldId id="272" r:id="rId14"/>
    <p:sldId id="267" r:id="rId15"/>
    <p:sldId id="268" r:id="rId16"/>
    <p:sldId id="270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18" d="100"/>
          <a:sy n="18" d="100"/>
        </p:scale>
        <p:origin x="78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0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9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4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0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2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9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4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9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8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3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4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8907-5E74-4D63-8CB8-27AD5450191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6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729" y="-484094"/>
            <a:ext cx="12909176" cy="76668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66165"/>
            <a:ext cx="523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4925466" y="495620"/>
            <a:ext cx="1785257" cy="15675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 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49358" y="441832"/>
            <a:ext cx="1785257" cy="15675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984991" y="441832"/>
            <a:ext cx="1785257" cy="15675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501306" y="441832"/>
            <a:ext cx="1785257" cy="15675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" y="246530"/>
            <a:ext cx="1091901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54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L 0.00182 0.1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00065 0.114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-0.00169 0.114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5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0.00183 0.114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375" y="-1156993"/>
            <a:ext cx="13178118" cy="9861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72" y="1230944"/>
            <a:ext cx="4416333" cy="19275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1" t="1074" r="10480" b="-1074"/>
          <a:stretch/>
        </p:blipFill>
        <p:spPr>
          <a:xfrm>
            <a:off x="7444979" y="1076001"/>
            <a:ext cx="3742974" cy="20802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14" y="3818216"/>
            <a:ext cx="4444509" cy="29961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3875716"/>
            <a:ext cx="3775616" cy="298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012151" y="0"/>
            <a:ext cx="8302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আরোও কয়েক ধরনের শ্রমজীবী মানুষ দেখি যারা তাদের শ্রমদিয়ে আমাদের সহযোগিতা করে।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8280" y="6858000"/>
            <a:ext cx="184331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কুলি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0410" y="6858000"/>
            <a:ext cx="184331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মুচি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69412" y="3227294"/>
            <a:ext cx="234618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দিনমজুর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1" y="3194388"/>
            <a:ext cx="234768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ইটভাটা শ্রমিক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587" y="-1022522"/>
            <a:ext cx="13178118" cy="98617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6"/>
          <a:stretch/>
        </p:blipFill>
        <p:spPr>
          <a:xfrm>
            <a:off x="767103" y="506754"/>
            <a:ext cx="3193143" cy="27205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10" y="506755"/>
            <a:ext cx="3325822" cy="27743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2" y="3443096"/>
            <a:ext cx="3193143" cy="3011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10" y="3443097"/>
            <a:ext cx="3325822" cy="30114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95483" y="268941"/>
            <a:ext cx="3534656" cy="74789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আরোও বিভিন্ন পেশার শ্রমিক আছে যারা তাদের শ্রম দিয়ে আমাদের প্রতিনিয়ত আমাদের দৈনন্দিন কাজকে আরোও সহজ করে দিচ্ছে।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587" y="-1130099"/>
            <a:ext cx="13178118" cy="9861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572" y="682172"/>
            <a:ext cx="5820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বাংলাদেশ ও বিশ্বপরিচয় বইয়ের ৩২নং পৃষ্ঠা বের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7984" y="4370934"/>
            <a:ext cx="5036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নিচু স্বরে পড় প্রয়োজনে পাশের জনের সহযোগিতা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4963" y="2850026"/>
            <a:ext cx="2510972" cy="309502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42" t="-6854" r="-5932" b="-388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7" y="806962"/>
            <a:ext cx="3897613" cy="29232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5935"/>
            <a:ext cx="13178118" cy="986172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01913" y="1117171"/>
            <a:ext cx="10723921" cy="4499430"/>
            <a:chOff x="2104573" y="928912"/>
            <a:chExt cx="8926288" cy="4499430"/>
          </a:xfrm>
        </p:grpSpPr>
        <p:sp>
          <p:nvSpPr>
            <p:cNvPr id="2" name="Oval 1"/>
            <p:cNvSpPr/>
            <p:nvPr/>
          </p:nvSpPr>
          <p:spPr>
            <a:xfrm>
              <a:off x="2104573" y="928913"/>
              <a:ext cx="7532913" cy="4499429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83317" y="2393796"/>
              <a:ext cx="40349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9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 </a:t>
              </a:r>
              <a:endPara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423888" y="928912"/>
              <a:ext cx="7532913" cy="4499429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743203" y="928912"/>
              <a:ext cx="7532913" cy="4499429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062518" y="928912"/>
              <a:ext cx="7532913" cy="4499429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280233" y="928912"/>
              <a:ext cx="7532913" cy="4499429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497948" y="928912"/>
              <a:ext cx="7532913" cy="4499429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570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375" y="-1237675"/>
            <a:ext cx="13178118" cy="9861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4800" y="2302046"/>
            <a:ext cx="93472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এলাকায় কর্মরত যারা শ্রমিক আছে তারা কী ধরনের কাজ করে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8894" y="3540266"/>
            <a:ext cx="697155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বহন, নির্মান নাকি অন্য কিছু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5788" y="4198475"/>
            <a:ext cx="7428753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কাজে পুরুষের সাথে নারীরাও অংশগ্রহণ করেন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160704" y="2458100"/>
            <a:ext cx="544287" cy="5232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306060" y="3528696"/>
            <a:ext cx="544287" cy="5232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386743" y="4358797"/>
            <a:ext cx="544287" cy="5232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05218" y="387935"/>
            <a:ext cx="6102406" cy="875777"/>
            <a:chOff x="595086" y="552211"/>
            <a:chExt cx="3947886" cy="875777"/>
          </a:xfrm>
        </p:grpSpPr>
        <p:sp>
          <p:nvSpPr>
            <p:cNvPr id="2" name="TextBox 1"/>
            <p:cNvSpPr txBox="1"/>
            <p:nvPr/>
          </p:nvSpPr>
          <p:spPr>
            <a:xfrm>
              <a:off x="756230" y="677671"/>
              <a:ext cx="2714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মুখে উত্তর বলি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5086" y="552321"/>
              <a:ext cx="3512457" cy="86347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0229" y="564516"/>
              <a:ext cx="3512457" cy="86347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5372" y="564516"/>
              <a:ext cx="3512457" cy="86347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30515" y="552211"/>
              <a:ext cx="3512457" cy="86347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377558" y="5575035"/>
            <a:ext cx="70842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পেশাগুলো আমাদের জন্য কেন প্রয়োজন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2332954" y="5684763"/>
            <a:ext cx="544287" cy="5232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587" y="-1130099"/>
            <a:ext cx="13178118" cy="9861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1482" y="0"/>
            <a:ext cx="4948517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পেশাগুলো সম্পর্কে আলোচনা কর। ও নিচের ছকটি নোট বুকে লিখে তা পূরণ করো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519371"/>
              </p:ext>
            </p:extLst>
          </p:nvPr>
        </p:nvGraphicFramePr>
        <p:xfrm>
          <a:off x="812800" y="2156581"/>
          <a:ext cx="10450287" cy="35110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44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28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83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38162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পেশা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 স্থান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  </a:t>
                      </a:r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ফলাফল</a:t>
                      </a:r>
                      <a:r>
                        <a:rPr lang="bn-IN" sz="32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 আমাদের কী উপকার হয়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2191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কারখানার শ্রমিক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2191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পরিচ্ছন্নতা</a:t>
                      </a:r>
                      <a:r>
                        <a:rPr lang="bn-IN" sz="32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কর্মী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2191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পরিবহন</a:t>
                      </a:r>
                      <a:r>
                        <a:rPr lang="bn-IN" sz="32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শ্রমিক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37026" y="370022"/>
            <a:ext cx="5487256" cy="863877"/>
            <a:chOff x="507998" y="290284"/>
            <a:chExt cx="3701144" cy="863877"/>
          </a:xfrm>
        </p:grpSpPr>
        <p:sp>
          <p:nvSpPr>
            <p:cNvPr id="2" name="TextBox 1"/>
            <p:cNvSpPr txBox="1"/>
            <p:nvPr/>
          </p:nvSpPr>
          <p:spPr>
            <a:xfrm>
              <a:off x="856341" y="333827"/>
              <a:ext cx="26561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07998" y="290284"/>
              <a:ext cx="3352801" cy="85652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24113" y="290284"/>
              <a:ext cx="3352801" cy="85652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40228" y="290284"/>
              <a:ext cx="3352801" cy="85652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56341" y="297633"/>
              <a:ext cx="3352801" cy="85652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56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587" y="-1130099"/>
            <a:ext cx="13178118" cy="986172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02659" y="789627"/>
            <a:ext cx="4953216" cy="830997"/>
            <a:chOff x="682171" y="595086"/>
            <a:chExt cx="3265717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986973" y="595086"/>
              <a:ext cx="2844800" cy="8309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দলের কাজ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82171" y="595086"/>
              <a:ext cx="2917372" cy="7982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98286" y="595086"/>
              <a:ext cx="2917372" cy="7982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401" y="595086"/>
              <a:ext cx="2917372" cy="7982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30516" y="595086"/>
              <a:ext cx="2917372" cy="7982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69133" y="1997141"/>
            <a:ext cx="9538353" cy="4325258"/>
            <a:chOff x="2334332" y="2331385"/>
            <a:chExt cx="9538353" cy="43252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676" b="83887" l="0" r="98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31" b="16825"/>
            <a:stretch/>
          </p:blipFill>
          <p:spPr>
            <a:xfrm>
              <a:off x="2334332" y="2331385"/>
              <a:ext cx="9538353" cy="432525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33372" y="3616851"/>
              <a:ext cx="721359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প্রতিটি দল চিন্তা করে বের কর কোন পেশায় কাজ করা সবচেয়ে কঠিন এবং কেন কঠিন তা শ্রেনিতে উপস্থাপন কর 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4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6" y="-807369"/>
            <a:ext cx="13178118" cy="98617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3649" y="411086"/>
            <a:ext cx="9117106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</a:t>
            </a:r>
          </a:p>
          <a:p>
            <a:pPr algn="ctr"/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" y="1861576"/>
            <a:ext cx="10434917" cy="571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259" y="-770725"/>
            <a:ext cx="12156141" cy="81238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84729" y="398288"/>
            <a:ext cx="9538447" cy="5805716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মোছাঃ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মুন্নি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বেগম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।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সহকারী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শিক্ষক</a:t>
            </a:r>
          </a:p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বরদেশ্বরী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সরকারি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প্রাথমিক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বিদ্যালয়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ঠাকুরগাঁও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সদর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,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ঠাকুরগাঁও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।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9340" y="645459"/>
            <a:ext cx="6239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শিক্ষক</a:t>
            </a:r>
            <a:r>
              <a:rPr lang="en-US" sz="5400" dirty="0" smtClean="0"/>
              <a:t> </a:t>
            </a:r>
            <a:r>
              <a:rPr lang="en-US" sz="5400" dirty="0" err="1" smtClean="0"/>
              <a:t>পরিচিতি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311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390" y="-305029"/>
            <a:ext cx="12449390" cy="716302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33600" y="377370"/>
            <a:ext cx="7808686" cy="5849259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৭,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2916" y="653144"/>
            <a:ext cx="1872342" cy="25254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796" t="-2655" r="-5825" b="-265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776" y="-608852"/>
            <a:ext cx="12756776" cy="949399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20949" y="-5913227"/>
            <a:ext cx="9856650" cy="12217230"/>
            <a:chOff x="1695269" y="-5521234"/>
            <a:chExt cx="9856650" cy="12217230"/>
          </a:xfrm>
        </p:grpSpPr>
        <p:sp>
          <p:nvSpPr>
            <p:cNvPr id="3" name="TextBox 2"/>
            <p:cNvSpPr txBox="1"/>
            <p:nvPr/>
          </p:nvSpPr>
          <p:spPr>
            <a:xfrm>
              <a:off x="1756228" y="2725678"/>
              <a:ext cx="9795691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৬.২.১- সমাজের সকল পেশাজীবীর অবদান বর্ণনা করতে পারবে ।</a:t>
              </a:r>
            </a:p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৬.২.২- বিভিন্ন পেশাজীবীর গুরুত্ব বলতে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৬.৩.১-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নিজ হাতে কাজ করার গুরুত্ব উল্লেখ করতে পারবে 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৬.৩.২.দুই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তিন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পেশাজীবীর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দিতে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695269" y="-5521234"/>
              <a:ext cx="9506858" cy="306251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84493" y="851220"/>
            <a:ext cx="5032368" cy="1171390"/>
            <a:chOff x="885372" y="420914"/>
            <a:chExt cx="3497942" cy="1171390"/>
          </a:xfrm>
        </p:grpSpPr>
        <p:sp>
          <p:nvSpPr>
            <p:cNvPr id="2" name="Rectangle 1"/>
            <p:cNvSpPr/>
            <p:nvPr/>
          </p:nvSpPr>
          <p:spPr>
            <a:xfrm>
              <a:off x="885372" y="420914"/>
              <a:ext cx="3352799" cy="11176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30515" y="420914"/>
              <a:ext cx="3352799" cy="11176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59714" y="576641"/>
              <a:ext cx="30044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 </a:t>
              </a:r>
              <a:endPara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776" y="-1200150"/>
            <a:ext cx="12756776" cy="100584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53555" y="3872049"/>
            <a:ext cx="9450615" cy="936171"/>
            <a:chOff x="926337" y="176526"/>
            <a:chExt cx="9405257" cy="2743200"/>
          </a:xfrm>
        </p:grpSpPr>
        <p:sp>
          <p:nvSpPr>
            <p:cNvPr id="2" name="TextBox 1"/>
            <p:cNvSpPr txBox="1"/>
            <p:nvPr/>
          </p:nvSpPr>
          <p:spPr>
            <a:xfrm>
              <a:off x="1234399" y="393964"/>
              <a:ext cx="894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কিভাবে </a:t>
              </a:r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টাকা রোজগার করছে ?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26337" y="176526"/>
              <a:ext cx="9405257" cy="274320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99123" y="4919008"/>
            <a:ext cx="8135723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 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"/>
          <a:stretch/>
        </p:blipFill>
        <p:spPr>
          <a:xfrm>
            <a:off x="1036785" y="457200"/>
            <a:ext cx="3174172" cy="20293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426721"/>
            <a:ext cx="3143250" cy="21778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30844"/>
            <a:ext cx="2941137" cy="22552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171700" y="2914651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ছবিতে</a:t>
            </a:r>
            <a:r>
              <a:rPr lang="en-US" sz="4800" dirty="0" smtClean="0"/>
              <a:t> </a:t>
            </a:r>
            <a:r>
              <a:rPr lang="en-US" sz="4800" dirty="0" err="1" smtClean="0"/>
              <a:t>তোমরা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কি</a:t>
            </a:r>
            <a:r>
              <a:rPr lang="en-US" sz="4800" dirty="0" smtClean="0"/>
              <a:t> </a:t>
            </a:r>
            <a:r>
              <a:rPr lang="en-US" sz="4800" dirty="0" err="1" smtClean="0"/>
              <a:t>দেখতে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পাচ্ছ</a:t>
            </a:r>
            <a:r>
              <a:rPr lang="en-US" sz="4800" dirty="0" smtClean="0"/>
              <a:t>।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262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506" y="-1238026"/>
            <a:ext cx="13742894" cy="9184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43896"/>
            <a:ext cx="6538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10784" y="4213241"/>
            <a:ext cx="7302736" cy="2133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98" b="99341" l="4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360">
            <a:off x="45920" y="4175499"/>
            <a:ext cx="1789548" cy="2035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5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03001">
            <a:off x="8197686" y="3828430"/>
            <a:ext cx="2463854" cy="3037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b="22090"/>
          <a:stretch/>
        </p:blipFill>
        <p:spPr>
          <a:xfrm>
            <a:off x="6684959" y="-336306"/>
            <a:ext cx="5507041" cy="46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2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587" y="-1130099"/>
            <a:ext cx="13178118" cy="9861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987" y="-1282499"/>
            <a:ext cx="13178118" cy="9861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6" y="1283174"/>
            <a:ext cx="4863040" cy="32307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775" y="1292906"/>
            <a:ext cx="4843664" cy="32210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21438" y="377372"/>
            <a:ext cx="9182422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দিয়ে পর্যবেক্ষন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1155" y="4702463"/>
            <a:ext cx="551595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6205" y="5387308"/>
            <a:ext cx="9526398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 শ্রমিকদের দেখা যাচ্ছে।তারা দীর্ঘ সময় কাজ করে রপ্তানীর জন্য পোষাক তৈরি করে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4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459" y="-1076269"/>
            <a:ext cx="12837459" cy="91713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5" y="1319423"/>
            <a:ext cx="3875313" cy="29187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2" t="13557" r="31779" b="20572"/>
          <a:stretch/>
        </p:blipFill>
        <p:spPr>
          <a:xfrm>
            <a:off x="8392240" y="1350322"/>
            <a:ext cx="3104967" cy="28878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t="9466" r="29148" b="11227"/>
          <a:stretch/>
        </p:blipFill>
        <p:spPr>
          <a:xfrm>
            <a:off x="4684535" y="1350322"/>
            <a:ext cx="3410858" cy="28878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16404" y="4297926"/>
            <a:ext cx="487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5269" y="463746"/>
            <a:ext cx="4827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1041" y="484095"/>
            <a:ext cx="500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এরা কী করে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9834" y="5103674"/>
            <a:ext cx="9418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 কর্মী বিদ্যালয়,অফিস, হাসপাতাল , এবং রাস্তা পরিস্কার করে পরিচ্ছন্ন ও নিরাপদ রাখেন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873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587" y="-1130099"/>
            <a:ext cx="13178118" cy="9861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"/>
          <a:stretch/>
        </p:blipFill>
        <p:spPr>
          <a:xfrm>
            <a:off x="1093935" y="930633"/>
            <a:ext cx="3174172" cy="20293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2796"/>
          <a:stretch/>
        </p:blipFill>
        <p:spPr>
          <a:xfrm>
            <a:off x="1151085" y="3149601"/>
            <a:ext cx="3159658" cy="22080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955" y="893925"/>
            <a:ext cx="3122217" cy="19884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8"/>
          <a:stretch/>
        </p:blipFill>
        <p:spPr>
          <a:xfrm>
            <a:off x="7055955" y="3724486"/>
            <a:ext cx="3122217" cy="17764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72342" y="309150"/>
            <a:ext cx="801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যাদের দেখছি তারা কী জাতীয় শ্রমিক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3806" y="2277936"/>
            <a:ext cx="2148114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endParaRPr lang="en-US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 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255" y="5604407"/>
            <a:ext cx="10218057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স্থান থেকে অন্য স্থানে চলাচল ও মালামাল পরিবহনের জন্য পরিবহন শ্রমিকরা আমাদের সহযোগিতা করে।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336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Windows User</cp:lastModifiedBy>
  <cp:revision>89</cp:revision>
  <dcterms:created xsi:type="dcterms:W3CDTF">2017-08-11T16:59:05Z</dcterms:created>
  <dcterms:modified xsi:type="dcterms:W3CDTF">2021-04-09T05:36:31Z</dcterms:modified>
</cp:coreProperties>
</file>