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7" r:id="rId2"/>
    <p:sldId id="277" r:id="rId3"/>
    <p:sldId id="259" r:id="rId4"/>
    <p:sldId id="278" r:id="rId5"/>
    <p:sldId id="260" r:id="rId6"/>
    <p:sldId id="261" r:id="rId7"/>
    <p:sldId id="263" r:id="rId8"/>
    <p:sldId id="282" r:id="rId9"/>
    <p:sldId id="279" r:id="rId10"/>
    <p:sldId id="280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75" r:id="rId23"/>
    <p:sldId id="276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9" autoAdjust="0"/>
    <p:restoredTop sz="92527" autoAdjust="0"/>
  </p:normalViewPr>
  <p:slideViewPr>
    <p:cSldViewPr>
      <p:cViewPr>
        <p:scale>
          <a:sx n="73" d="100"/>
          <a:sy n="73" d="100"/>
        </p:scale>
        <p:origin x="-108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DD78D-355E-43BD-AF9A-166AB04C415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3E12B8-EE87-480C-90EF-D531C5B1F088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কর্তৃত্বের ভিত্তিতে পরিবার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6BEE699-7BD3-4A78-B9B8-35C0DF83D964}" type="parTrans" cxnId="{876CFC1C-217F-41DF-8452-837228631A5D}">
      <dgm:prSet/>
      <dgm:spPr/>
      <dgm:t>
        <a:bodyPr/>
        <a:lstStyle/>
        <a:p>
          <a:endParaRPr lang="en-US"/>
        </a:p>
      </dgm:t>
    </dgm:pt>
    <dgm:pt modelId="{DCE5E8BB-C865-40FC-A51C-BAF4FBF6D962}" type="sibTrans" cxnId="{876CFC1C-217F-41DF-8452-837228631A5D}">
      <dgm:prSet/>
      <dgm:spPr/>
      <dgm:t>
        <a:bodyPr/>
        <a:lstStyle/>
        <a:p>
          <a:endParaRPr lang="en-US"/>
        </a:p>
      </dgm:t>
    </dgm:pt>
    <dgm:pt modelId="{3A677B3B-E6D5-45FF-BBA7-F06C49F89E6A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পিতৃপ্রধান</a:t>
          </a:r>
          <a:endParaRPr lang="en-US" sz="24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2E848B94-3EBE-468B-A818-FE349E298369}" type="parTrans" cxnId="{4393B547-A9FE-4BD6-9504-4C4D367794EB}">
      <dgm:prSet/>
      <dgm:spPr/>
      <dgm:t>
        <a:bodyPr/>
        <a:lstStyle/>
        <a:p>
          <a:endParaRPr lang="en-US" sz="2400"/>
        </a:p>
      </dgm:t>
    </dgm:pt>
    <dgm:pt modelId="{0BC16D2C-E74B-47CF-862D-B28F08D8373B}" type="sibTrans" cxnId="{4393B547-A9FE-4BD6-9504-4C4D367794EB}">
      <dgm:prSet/>
      <dgm:spPr/>
      <dgm:t>
        <a:bodyPr/>
        <a:lstStyle/>
        <a:p>
          <a:endParaRPr lang="en-US"/>
        </a:p>
      </dgm:t>
    </dgm:pt>
    <dgm:pt modelId="{50FCEBF1-C504-42F6-90C2-353EB7DEEF3D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মাতৃপ্রধান</a:t>
          </a:r>
          <a:endParaRPr lang="en-US" sz="24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4371771A-F200-46FD-9914-501221C4C867}" type="parTrans" cxnId="{BBE40EE5-9DC0-4627-8427-85114812EDBF}">
      <dgm:prSet/>
      <dgm:spPr/>
      <dgm:t>
        <a:bodyPr/>
        <a:lstStyle/>
        <a:p>
          <a:endParaRPr lang="en-US" sz="2400"/>
        </a:p>
      </dgm:t>
    </dgm:pt>
    <dgm:pt modelId="{9C7B1955-B388-467C-949A-413063E354DD}" type="sibTrans" cxnId="{BBE40EE5-9DC0-4627-8427-85114812EDBF}">
      <dgm:prSet/>
      <dgm:spPr/>
      <dgm:t>
        <a:bodyPr/>
        <a:lstStyle/>
        <a:p>
          <a:endParaRPr lang="en-US"/>
        </a:p>
      </dgm:t>
    </dgm:pt>
    <dgm:pt modelId="{E8259BA3-B40A-4415-9250-C17C64695573}" type="pres">
      <dgm:prSet presAssocID="{51CDD78D-355E-43BD-AF9A-166AB04C415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CC6854-EC86-4A88-AAF1-05A1C4977633}" type="pres">
      <dgm:prSet presAssocID="{433E12B8-EE87-480C-90EF-D531C5B1F088}" presName="hierRoot1" presStyleCnt="0">
        <dgm:presLayoutVars>
          <dgm:hierBranch val="init"/>
        </dgm:presLayoutVars>
      </dgm:prSet>
      <dgm:spPr/>
    </dgm:pt>
    <dgm:pt modelId="{18C74308-4894-4802-A7DC-B312B87A193F}" type="pres">
      <dgm:prSet presAssocID="{433E12B8-EE87-480C-90EF-D531C5B1F088}" presName="rootComposite1" presStyleCnt="0"/>
      <dgm:spPr/>
    </dgm:pt>
    <dgm:pt modelId="{6B054452-52CF-4899-9D49-A76DDCFF7CF4}" type="pres">
      <dgm:prSet presAssocID="{433E12B8-EE87-480C-90EF-D531C5B1F088}" presName="rootText1" presStyleLbl="alignAcc1" presStyleIdx="0" presStyleCnt="0" custScaleX="188125" custScaleY="125092" custLinFactNeighborX="-2302" custLinFactNeighborY="-791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C316F1-8CBC-4BDA-9EE1-468F1D8E3C43}" type="pres">
      <dgm:prSet presAssocID="{433E12B8-EE87-480C-90EF-D531C5B1F088}" presName="topArc1" presStyleLbl="parChTrans1D1" presStyleIdx="0" presStyleCnt="6"/>
      <dgm:spPr/>
    </dgm:pt>
    <dgm:pt modelId="{DFD0E0AA-1446-4890-B60C-146A4248D426}" type="pres">
      <dgm:prSet presAssocID="{433E12B8-EE87-480C-90EF-D531C5B1F088}" presName="bottomArc1" presStyleLbl="parChTrans1D1" presStyleIdx="1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0A599EAA-1955-452F-A7B3-F7AC36AAA6FE}" type="pres">
      <dgm:prSet presAssocID="{433E12B8-EE87-480C-90EF-D531C5B1F088}" presName="topConnNode1" presStyleLbl="node1" presStyleIdx="0" presStyleCnt="0"/>
      <dgm:spPr/>
      <dgm:t>
        <a:bodyPr/>
        <a:lstStyle/>
        <a:p>
          <a:endParaRPr lang="en-US"/>
        </a:p>
      </dgm:t>
    </dgm:pt>
    <dgm:pt modelId="{69D2E300-C8FF-4F7A-9BC1-3B7B54AE52B7}" type="pres">
      <dgm:prSet presAssocID="{433E12B8-EE87-480C-90EF-D531C5B1F088}" presName="hierChild2" presStyleCnt="0"/>
      <dgm:spPr/>
    </dgm:pt>
    <dgm:pt modelId="{A155C3F3-7E89-4E79-9F47-53BEF009D243}" type="pres">
      <dgm:prSet presAssocID="{2E848B94-3EBE-468B-A818-FE349E298369}" presName="Name28" presStyleLbl="parChTrans1D2" presStyleIdx="0" presStyleCnt="2"/>
      <dgm:spPr/>
      <dgm:t>
        <a:bodyPr/>
        <a:lstStyle/>
        <a:p>
          <a:endParaRPr lang="en-US"/>
        </a:p>
      </dgm:t>
    </dgm:pt>
    <dgm:pt modelId="{F65468ED-F797-4618-8DD3-108CB9D6CC95}" type="pres">
      <dgm:prSet presAssocID="{3A677B3B-E6D5-45FF-BBA7-F06C49F89E6A}" presName="hierRoot2" presStyleCnt="0">
        <dgm:presLayoutVars>
          <dgm:hierBranch val="init"/>
        </dgm:presLayoutVars>
      </dgm:prSet>
      <dgm:spPr/>
    </dgm:pt>
    <dgm:pt modelId="{7F5C162A-3722-45AD-BF39-E68DA3FCFC57}" type="pres">
      <dgm:prSet presAssocID="{3A677B3B-E6D5-45FF-BBA7-F06C49F89E6A}" presName="rootComposite2" presStyleCnt="0"/>
      <dgm:spPr/>
    </dgm:pt>
    <dgm:pt modelId="{1073310E-FEC8-4D59-9A73-8EDFDD2F81EE}" type="pres">
      <dgm:prSet presAssocID="{3A677B3B-E6D5-45FF-BBA7-F06C49F89E6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F63BC1-3652-4FB8-BB3C-37715FB0EDFD}" type="pres">
      <dgm:prSet presAssocID="{3A677B3B-E6D5-45FF-BBA7-F06C49F89E6A}" presName="topArc2" presStyleLbl="parChTrans1D1" presStyleIdx="2" presStyleCnt="6"/>
      <dgm:spPr/>
    </dgm:pt>
    <dgm:pt modelId="{C66414AD-E222-4B7A-A346-A7BE450DAD7D}" type="pres">
      <dgm:prSet presAssocID="{3A677B3B-E6D5-45FF-BBA7-F06C49F89E6A}" presName="bottomArc2" presStyleLbl="parChTrans1D1" presStyleIdx="3" presStyleCnt="6"/>
      <dgm:spPr/>
    </dgm:pt>
    <dgm:pt modelId="{92EE9F31-558E-4E6B-9130-D2919E438F20}" type="pres">
      <dgm:prSet presAssocID="{3A677B3B-E6D5-45FF-BBA7-F06C49F89E6A}" presName="topConnNode2" presStyleLbl="node2" presStyleIdx="0" presStyleCnt="0"/>
      <dgm:spPr/>
      <dgm:t>
        <a:bodyPr/>
        <a:lstStyle/>
        <a:p>
          <a:endParaRPr lang="en-US"/>
        </a:p>
      </dgm:t>
    </dgm:pt>
    <dgm:pt modelId="{7015B377-4720-4304-B3E0-CE8D9AFDEC82}" type="pres">
      <dgm:prSet presAssocID="{3A677B3B-E6D5-45FF-BBA7-F06C49F89E6A}" presName="hierChild4" presStyleCnt="0"/>
      <dgm:spPr/>
    </dgm:pt>
    <dgm:pt modelId="{FEEBDCAB-8EFB-42BD-9394-1B52A0B485A9}" type="pres">
      <dgm:prSet presAssocID="{3A677B3B-E6D5-45FF-BBA7-F06C49F89E6A}" presName="hierChild5" presStyleCnt="0"/>
      <dgm:spPr/>
    </dgm:pt>
    <dgm:pt modelId="{35B49E5E-112C-4913-8DA7-75C576F8B837}" type="pres">
      <dgm:prSet presAssocID="{4371771A-F200-46FD-9914-501221C4C867}" presName="Name28" presStyleLbl="parChTrans1D2" presStyleIdx="1" presStyleCnt="2"/>
      <dgm:spPr/>
      <dgm:t>
        <a:bodyPr/>
        <a:lstStyle/>
        <a:p>
          <a:endParaRPr lang="en-US"/>
        </a:p>
      </dgm:t>
    </dgm:pt>
    <dgm:pt modelId="{0F455C2F-3D73-4574-8694-686F16C44BE7}" type="pres">
      <dgm:prSet presAssocID="{50FCEBF1-C504-42F6-90C2-353EB7DEEF3D}" presName="hierRoot2" presStyleCnt="0">
        <dgm:presLayoutVars>
          <dgm:hierBranch val="init"/>
        </dgm:presLayoutVars>
      </dgm:prSet>
      <dgm:spPr/>
    </dgm:pt>
    <dgm:pt modelId="{68F2FAFA-5B69-428E-86BE-163C26CB70C6}" type="pres">
      <dgm:prSet presAssocID="{50FCEBF1-C504-42F6-90C2-353EB7DEEF3D}" presName="rootComposite2" presStyleCnt="0"/>
      <dgm:spPr/>
    </dgm:pt>
    <dgm:pt modelId="{511609B9-3E57-41C2-93C0-0F5F940C68F3}" type="pres">
      <dgm:prSet presAssocID="{50FCEBF1-C504-42F6-90C2-353EB7DEEF3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D7171-C88F-4C7A-9DCB-4943687E0E88}" type="pres">
      <dgm:prSet presAssocID="{50FCEBF1-C504-42F6-90C2-353EB7DEEF3D}" presName="topArc2" presStyleLbl="parChTrans1D1" presStyleIdx="4" presStyleCnt="6"/>
      <dgm:spPr/>
    </dgm:pt>
    <dgm:pt modelId="{CE6F4E69-6BC3-40AC-AD9D-F593B86FAA24}" type="pres">
      <dgm:prSet presAssocID="{50FCEBF1-C504-42F6-90C2-353EB7DEEF3D}" presName="bottomArc2" presStyleLbl="parChTrans1D1" presStyleIdx="5" presStyleCnt="6"/>
      <dgm:spPr/>
    </dgm:pt>
    <dgm:pt modelId="{BD37608E-906A-40E1-B94B-98743CA0BE19}" type="pres">
      <dgm:prSet presAssocID="{50FCEBF1-C504-42F6-90C2-353EB7DEEF3D}" presName="topConnNode2" presStyleLbl="node2" presStyleIdx="0" presStyleCnt="0"/>
      <dgm:spPr/>
      <dgm:t>
        <a:bodyPr/>
        <a:lstStyle/>
        <a:p>
          <a:endParaRPr lang="en-US"/>
        </a:p>
      </dgm:t>
    </dgm:pt>
    <dgm:pt modelId="{D3D2795E-B752-4C8A-8026-7B6C88C7BE58}" type="pres">
      <dgm:prSet presAssocID="{50FCEBF1-C504-42F6-90C2-353EB7DEEF3D}" presName="hierChild4" presStyleCnt="0"/>
      <dgm:spPr/>
    </dgm:pt>
    <dgm:pt modelId="{16A011C6-5768-4FAA-8D5B-D3EC9ED56997}" type="pres">
      <dgm:prSet presAssocID="{50FCEBF1-C504-42F6-90C2-353EB7DEEF3D}" presName="hierChild5" presStyleCnt="0"/>
      <dgm:spPr/>
    </dgm:pt>
    <dgm:pt modelId="{865F0368-69AF-4376-8FDA-8CC1EEAF8C5B}" type="pres">
      <dgm:prSet presAssocID="{433E12B8-EE87-480C-90EF-D531C5B1F088}" presName="hierChild3" presStyleCnt="0"/>
      <dgm:spPr/>
    </dgm:pt>
  </dgm:ptLst>
  <dgm:cxnLst>
    <dgm:cxn modelId="{BBE40EE5-9DC0-4627-8427-85114812EDBF}" srcId="{433E12B8-EE87-480C-90EF-D531C5B1F088}" destId="{50FCEBF1-C504-42F6-90C2-353EB7DEEF3D}" srcOrd="1" destOrd="0" parTransId="{4371771A-F200-46FD-9914-501221C4C867}" sibTransId="{9C7B1955-B388-467C-949A-413063E354DD}"/>
    <dgm:cxn modelId="{56E0BEDD-8FCF-4D46-BD61-4977908BE92E}" type="presOf" srcId="{3A677B3B-E6D5-45FF-BBA7-F06C49F89E6A}" destId="{92EE9F31-558E-4E6B-9130-D2919E438F20}" srcOrd="1" destOrd="0" presId="urn:microsoft.com/office/officeart/2008/layout/HalfCircleOrganizationChart"/>
    <dgm:cxn modelId="{47D08330-6CC5-4307-B9A7-42A47D775E59}" type="presOf" srcId="{50FCEBF1-C504-42F6-90C2-353EB7DEEF3D}" destId="{511609B9-3E57-41C2-93C0-0F5F940C68F3}" srcOrd="0" destOrd="0" presId="urn:microsoft.com/office/officeart/2008/layout/HalfCircleOrganizationChart"/>
    <dgm:cxn modelId="{A8A4FEAC-725B-4CA6-988B-8D93408E1908}" type="presOf" srcId="{51CDD78D-355E-43BD-AF9A-166AB04C4151}" destId="{E8259BA3-B40A-4415-9250-C17C64695573}" srcOrd="0" destOrd="0" presId="urn:microsoft.com/office/officeart/2008/layout/HalfCircleOrganizationChart"/>
    <dgm:cxn modelId="{EF2CC678-072C-4DC0-91D5-0EEDF0F5CF0D}" type="presOf" srcId="{433E12B8-EE87-480C-90EF-D531C5B1F088}" destId="{6B054452-52CF-4899-9D49-A76DDCFF7CF4}" srcOrd="0" destOrd="0" presId="urn:microsoft.com/office/officeart/2008/layout/HalfCircleOrganizationChart"/>
    <dgm:cxn modelId="{1606C553-4316-4CC8-B32E-A2191A9FC677}" type="presOf" srcId="{3A677B3B-E6D5-45FF-BBA7-F06C49F89E6A}" destId="{1073310E-FEC8-4D59-9A73-8EDFDD2F81EE}" srcOrd="0" destOrd="0" presId="urn:microsoft.com/office/officeart/2008/layout/HalfCircleOrganizationChart"/>
    <dgm:cxn modelId="{28551858-5B6D-404C-B5C3-3CCD7A880901}" type="presOf" srcId="{433E12B8-EE87-480C-90EF-D531C5B1F088}" destId="{0A599EAA-1955-452F-A7B3-F7AC36AAA6FE}" srcOrd="1" destOrd="0" presId="urn:microsoft.com/office/officeart/2008/layout/HalfCircleOrganizationChart"/>
    <dgm:cxn modelId="{2F6589DD-4772-44C8-8751-0C4B577AB32F}" type="presOf" srcId="{2E848B94-3EBE-468B-A818-FE349E298369}" destId="{A155C3F3-7E89-4E79-9F47-53BEF009D243}" srcOrd="0" destOrd="0" presId="urn:microsoft.com/office/officeart/2008/layout/HalfCircleOrganizationChart"/>
    <dgm:cxn modelId="{4393B547-A9FE-4BD6-9504-4C4D367794EB}" srcId="{433E12B8-EE87-480C-90EF-D531C5B1F088}" destId="{3A677B3B-E6D5-45FF-BBA7-F06C49F89E6A}" srcOrd="0" destOrd="0" parTransId="{2E848B94-3EBE-468B-A818-FE349E298369}" sibTransId="{0BC16D2C-E74B-47CF-862D-B28F08D8373B}"/>
    <dgm:cxn modelId="{9C6CB8E5-04CF-4315-BC03-5D20FE3DE3FF}" type="presOf" srcId="{4371771A-F200-46FD-9914-501221C4C867}" destId="{35B49E5E-112C-4913-8DA7-75C576F8B837}" srcOrd="0" destOrd="0" presId="urn:microsoft.com/office/officeart/2008/layout/HalfCircleOrganizationChart"/>
    <dgm:cxn modelId="{876CFC1C-217F-41DF-8452-837228631A5D}" srcId="{51CDD78D-355E-43BD-AF9A-166AB04C4151}" destId="{433E12B8-EE87-480C-90EF-D531C5B1F088}" srcOrd="0" destOrd="0" parTransId="{96BEE699-7BD3-4A78-B9B8-35C0DF83D964}" sibTransId="{DCE5E8BB-C865-40FC-A51C-BAF4FBF6D962}"/>
    <dgm:cxn modelId="{4A31E727-3AAA-4546-A5B1-2F8D61EFDE0F}" type="presOf" srcId="{50FCEBF1-C504-42F6-90C2-353EB7DEEF3D}" destId="{BD37608E-906A-40E1-B94B-98743CA0BE19}" srcOrd="1" destOrd="0" presId="urn:microsoft.com/office/officeart/2008/layout/HalfCircleOrganizationChart"/>
    <dgm:cxn modelId="{6D9B7539-4986-4D0F-A2BF-B197DA73AC5B}" type="presParOf" srcId="{E8259BA3-B40A-4415-9250-C17C64695573}" destId="{5ACC6854-EC86-4A88-AAF1-05A1C4977633}" srcOrd="0" destOrd="0" presId="urn:microsoft.com/office/officeart/2008/layout/HalfCircleOrganizationChart"/>
    <dgm:cxn modelId="{F01AAFE3-3D19-461C-958D-13A42BED9E3B}" type="presParOf" srcId="{5ACC6854-EC86-4A88-AAF1-05A1C4977633}" destId="{18C74308-4894-4802-A7DC-B312B87A193F}" srcOrd="0" destOrd="0" presId="urn:microsoft.com/office/officeart/2008/layout/HalfCircleOrganizationChart"/>
    <dgm:cxn modelId="{48187DE7-20CF-43BB-8A74-13075EF46CCB}" type="presParOf" srcId="{18C74308-4894-4802-A7DC-B312B87A193F}" destId="{6B054452-52CF-4899-9D49-A76DDCFF7CF4}" srcOrd="0" destOrd="0" presId="urn:microsoft.com/office/officeart/2008/layout/HalfCircleOrganizationChart"/>
    <dgm:cxn modelId="{42CDCDF2-CB3C-4E19-A343-4BDE39BE44F6}" type="presParOf" srcId="{18C74308-4894-4802-A7DC-B312B87A193F}" destId="{24C316F1-8CBC-4BDA-9EE1-468F1D8E3C43}" srcOrd="1" destOrd="0" presId="urn:microsoft.com/office/officeart/2008/layout/HalfCircleOrganizationChart"/>
    <dgm:cxn modelId="{A1BC436F-E4DF-412D-9BCD-A2CC75B8563B}" type="presParOf" srcId="{18C74308-4894-4802-A7DC-B312B87A193F}" destId="{DFD0E0AA-1446-4890-B60C-146A4248D426}" srcOrd="2" destOrd="0" presId="urn:microsoft.com/office/officeart/2008/layout/HalfCircleOrganizationChart"/>
    <dgm:cxn modelId="{33801B13-8A30-4314-B969-F4030C998595}" type="presParOf" srcId="{18C74308-4894-4802-A7DC-B312B87A193F}" destId="{0A599EAA-1955-452F-A7B3-F7AC36AAA6FE}" srcOrd="3" destOrd="0" presId="urn:microsoft.com/office/officeart/2008/layout/HalfCircleOrganizationChart"/>
    <dgm:cxn modelId="{9EA15513-2720-488B-BDA6-B9B032D6CFC4}" type="presParOf" srcId="{5ACC6854-EC86-4A88-AAF1-05A1C4977633}" destId="{69D2E300-C8FF-4F7A-9BC1-3B7B54AE52B7}" srcOrd="1" destOrd="0" presId="urn:microsoft.com/office/officeart/2008/layout/HalfCircleOrganizationChart"/>
    <dgm:cxn modelId="{DBE794A4-AEAD-4788-93BF-9FAB92F7870D}" type="presParOf" srcId="{69D2E300-C8FF-4F7A-9BC1-3B7B54AE52B7}" destId="{A155C3F3-7E89-4E79-9F47-53BEF009D243}" srcOrd="0" destOrd="0" presId="urn:microsoft.com/office/officeart/2008/layout/HalfCircleOrganizationChart"/>
    <dgm:cxn modelId="{511F86BC-AFF0-41AF-AD62-03DD5C494A25}" type="presParOf" srcId="{69D2E300-C8FF-4F7A-9BC1-3B7B54AE52B7}" destId="{F65468ED-F797-4618-8DD3-108CB9D6CC95}" srcOrd="1" destOrd="0" presId="urn:microsoft.com/office/officeart/2008/layout/HalfCircleOrganizationChart"/>
    <dgm:cxn modelId="{19F9F398-A06F-414F-BCEF-3C9376B731B8}" type="presParOf" srcId="{F65468ED-F797-4618-8DD3-108CB9D6CC95}" destId="{7F5C162A-3722-45AD-BF39-E68DA3FCFC57}" srcOrd="0" destOrd="0" presId="urn:microsoft.com/office/officeart/2008/layout/HalfCircleOrganizationChart"/>
    <dgm:cxn modelId="{CCF971C1-C8DC-4F88-B4E7-9CF15ADA2733}" type="presParOf" srcId="{7F5C162A-3722-45AD-BF39-E68DA3FCFC57}" destId="{1073310E-FEC8-4D59-9A73-8EDFDD2F81EE}" srcOrd="0" destOrd="0" presId="urn:microsoft.com/office/officeart/2008/layout/HalfCircleOrganizationChart"/>
    <dgm:cxn modelId="{35C82246-85A9-4647-B123-62B8460DDCD0}" type="presParOf" srcId="{7F5C162A-3722-45AD-BF39-E68DA3FCFC57}" destId="{58F63BC1-3652-4FB8-BB3C-37715FB0EDFD}" srcOrd="1" destOrd="0" presId="urn:microsoft.com/office/officeart/2008/layout/HalfCircleOrganizationChart"/>
    <dgm:cxn modelId="{EAA9668D-6F8D-411D-8D3E-8233BF04CCBC}" type="presParOf" srcId="{7F5C162A-3722-45AD-BF39-E68DA3FCFC57}" destId="{C66414AD-E222-4B7A-A346-A7BE450DAD7D}" srcOrd="2" destOrd="0" presId="urn:microsoft.com/office/officeart/2008/layout/HalfCircleOrganizationChart"/>
    <dgm:cxn modelId="{C8AA94E7-8119-4A56-8E12-AF460ABECCCA}" type="presParOf" srcId="{7F5C162A-3722-45AD-BF39-E68DA3FCFC57}" destId="{92EE9F31-558E-4E6B-9130-D2919E438F20}" srcOrd="3" destOrd="0" presId="urn:microsoft.com/office/officeart/2008/layout/HalfCircleOrganizationChart"/>
    <dgm:cxn modelId="{69EA89BC-9884-4E90-BFC0-5DBF6C4731A3}" type="presParOf" srcId="{F65468ED-F797-4618-8DD3-108CB9D6CC95}" destId="{7015B377-4720-4304-B3E0-CE8D9AFDEC82}" srcOrd="1" destOrd="0" presId="urn:microsoft.com/office/officeart/2008/layout/HalfCircleOrganizationChart"/>
    <dgm:cxn modelId="{3EC2D614-32C2-4C91-B8CF-3442D706710E}" type="presParOf" srcId="{F65468ED-F797-4618-8DD3-108CB9D6CC95}" destId="{FEEBDCAB-8EFB-42BD-9394-1B52A0B485A9}" srcOrd="2" destOrd="0" presId="urn:microsoft.com/office/officeart/2008/layout/HalfCircleOrganizationChart"/>
    <dgm:cxn modelId="{3A901DBF-ADC4-41AF-9B31-694B942A346F}" type="presParOf" srcId="{69D2E300-C8FF-4F7A-9BC1-3B7B54AE52B7}" destId="{35B49E5E-112C-4913-8DA7-75C576F8B837}" srcOrd="2" destOrd="0" presId="urn:microsoft.com/office/officeart/2008/layout/HalfCircleOrganizationChart"/>
    <dgm:cxn modelId="{5DF0765B-061E-42DF-A95E-3739D767A95B}" type="presParOf" srcId="{69D2E300-C8FF-4F7A-9BC1-3B7B54AE52B7}" destId="{0F455C2F-3D73-4574-8694-686F16C44BE7}" srcOrd="3" destOrd="0" presId="urn:microsoft.com/office/officeart/2008/layout/HalfCircleOrganizationChart"/>
    <dgm:cxn modelId="{BD03B20B-3715-41D5-8A82-406F97CDCC23}" type="presParOf" srcId="{0F455C2F-3D73-4574-8694-686F16C44BE7}" destId="{68F2FAFA-5B69-428E-86BE-163C26CB70C6}" srcOrd="0" destOrd="0" presId="urn:microsoft.com/office/officeart/2008/layout/HalfCircleOrganizationChart"/>
    <dgm:cxn modelId="{A6CC7257-F176-4059-9F53-AA0D39D23A90}" type="presParOf" srcId="{68F2FAFA-5B69-428E-86BE-163C26CB70C6}" destId="{511609B9-3E57-41C2-93C0-0F5F940C68F3}" srcOrd="0" destOrd="0" presId="urn:microsoft.com/office/officeart/2008/layout/HalfCircleOrganizationChart"/>
    <dgm:cxn modelId="{57CB63CD-28C7-4B65-BA75-3CB07D94BDB9}" type="presParOf" srcId="{68F2FAFA-5B69-428E-86BE-163C26CB70C6}" destId="{179D7171-C88F-4C7A-9DCB-4943687E0E88}" srcOrd="1" destOrd="0" presId="urn:microsoft.com/office/officeart/2008/layout/HalfCircleOrganizationChart"/>
    <dgm:cxn modelId="{61D02F81-898D-4E11-B50A-6427EAC4C374}" type="presParOf" srcId="{68F2FAFA-5B69-428E-86BE-163C26CB70C6}" destId="{CE6F4E69-6BC3-40AC-AD9D-F593B86FAA24}" srcOrd="2" destOrd="0" presId="urn:microsoft.com/office/officeart/2008/layout/HalfCircleOrganizationChart"/>
    <dgm:cxn modelId="{592BD5FD-1789-436E-B235-41B7CB7379DE}" type="presParOf" srcId="{68F2FAFA-5B69-428E-86BE-163C26CB70C6}" destId="{BD37608E-906A-40E1-B94B-98743CA0BE19}" srcOrd="3" destOrd="0" presId="urn:microsoft.com/office/officeart/2008/layout/HalfCircleOrganizationChart"/>
    <dgm:cxn modelId="{A5AA36B4-6B0B-4B16-95E8-199EB13225A1}" type="presParOf" srcId="{0F455C2F-3D73-4574-8694-686F16C44BE7}" destId="{D3D2795E-B752-4C8A-8026-7B6C88C7BE58}" srcOrd="1" destOrd="0" presId="urn:microsoft.com/office/officeart/2008/layout/HalfCircleOrganizationChart"/>
    <dgm:cxn modelId="{76857FF2-F7E8-4316-B598-A1B6F76829F4}" type="presParOf" srcId="{0F455C2F-3D73-4574-8694-686F16C44BE7}" destId="{16A011C6-5768-4FAA-8D5B-D3EC9ED56997}" srcOrd="2" destOrd="0" presId="urn:microsoft.com/office/officeart/2008/layout/HalfCircleOrganizationChart"/>
    <dgm:cxn modelId="{BDEEE172-7D44-4DF3-BEBE-EFA234CB6F64}" type="presParOf" srcId="{5ACC6854-EC86-4A88-AAF1-05A1C4977633}" destId="{865F0368-69AF-4376-8FDA-8CC1EEAF8C5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A2BC1-D578-44EC-8F42-DCEA22D9ED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C5B46F-B573-4661-B95F-6CE6F960553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আকারের ভিত্তিতে পরিবার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160E49EC-F23B-4B76-A058-52F502BC3807}" type="parTrans" cxnId="{E25A6FDF-AB17-4FE0-9494-C1421EB798AC}">
      <dgm:prSet/>
      <dgm:spPr/>
      <dgm:t>
        <a:bodyPr/>
        <a:lstStyle/>
        <a:p>
          <a:endParaRPr lang="en-US"/>
        </a:p>
      </dgm:t>
    </dgm:pt>
    <dgm:pt modelId="{0818EFF7-8C84-493E-A25A-A2CF821824B5}" type="sibTrans" cxnId="{E25A6FDF-AB17-4FE0-9494-C1421EB798AC}">
      <dgm:prSet/>
      <dgm:spPr/>
      <dgm:t>
        <a:bodyPr/>
        <a:lstStyle/>
        <a:p>
          <a:endParaRPr lang="en-US"/>
        </a:p>
      </dgm:t>
    </dgm:pt>
    <dgm:pt modelId="{33C8B3A2-7E1D-42E5-9420-FFBC7F5FA56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একক পরিবার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14398F13-DDBF-4C99-86F1-602A6F32CF76}" type="parTrans" cxnId="{766F6AEC-D30C-469A-A86B-7852DB4D6394}">
      <dgm:prSet/>
      <dgm:spPr/>
      <dgm:t>
        <a:bodyPr/>
        <a:lstStyle/>
        <a:p>
          <a:endParaRPr lang="en-US" sz="2000"/>
        </a:p>
      </dgm:t>
    </dgm:pt>
    <dgm:pt modelId="{13D71346-42E6-4C2C-89C3-4773E718C34E}" type="sibTrans" cxnId="{766F6AEC-D30C-469A-A86B-7852DB4D6394}">
      <dgm:prSet/>
      <dgm:spPr/>
      <dgm:t>
        <a:bodyPr/>
        <a:lstStyle/>
        <a:p>
          <a:endParaRPr lang="en-US"/>
        </a:p>
      </dgm:t>
    </dgm:pt>
    <dgm:pt modelId="{0A97FDCB-1FD7-4DF9-AFDB-D992813AD83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যৌথ পরিবার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480DDB0C-3147-4609-9200-B7EEB3565B3B}" type="parTrans" cxnId="{1B9247E9-53B9-469B-9287-386FE8933112}">
      <dgm:prSet/>
      <dgm:spPr/>
      <dgm:t>
        <a:bodyPr/>
        <a:lstStyle/>
        <a:p>
          <a:endParaRPr lang="en-US" sz="2000"/>
        </a:p>
      </dgm:t>
    </dgm:pt>
    <dgm:pt modelId="{7AB3735B-AFC8-418A-9DCA-C44A9B04B134}" type="sibTrans" cxnId="{1B9247E9-53B9-469B-9287-386FE8933112}">
      <dgm:prSet/>
      <dgm:spPr/>
      <dgm:t>
        <a:bodyPr/>
        <a:lstStyle/>
        <a:p>
          <a:endParaRPr lang="en-US"/>
        </a:p>
      </dgm:t>
    </dgm:pt>
    <dgm:pt modelId="{C9AFA299-1DB4-4AAD-B08A-9DAC8C7D815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বর্ধিত পরিবার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23C421EB-6D2D-4C5D-A51E-C2AAC3C9040D}" type="parTrans" cxnId="{BBC0A7AE-42F5-4A6D-9604-4A1FCE12C3F5}">
      <dgm:prSet/>
      <dgm:spPr/>
      <dgm:t>
        <a:bodyPr/>
        <a:lstStyle/>
        <a:p>
          <a:endParaRPr lang="en-US" sz="2000"/>
        </a:p>
      </dgm:t>
    </dgm:pt>
    <dgm:pt modelId="{18C62151-D21F-4462-B4ED-500CC97E04D4}" type="sibTrans" cxnId="{BBC0A7AE-42F5-4A6D-9604-4A1FCE12C3F5}">
      <dgm:prSet/>
      <dgm:spPr/>
      <dgm:t>
        <a:bodyPr/>
        <a:lstStyle/>
        <a:p>
          <a:endParaRPr lang="en-US"/>
        </a:p>
      </dgm:t>
    </dgm:pt>
    <dgm:pt modelId="{C545A0D0-4D09-4AC7-9D7B-7D89CCB129C3}" type="pres">
      <dgm:prSet presAssocID="{A52A2BC1-D578-44EC-8F42-DCEA22D9ED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6AB5C1E-101A-4A2E-BBDD-F0BABC49EE90}" type="pres">
      <dgm:prSet presAssocID="{FFC5B46F-B573-4661-B95F-6CE6F9605531}" presName="hierRoot1" presStyleCnt="0">
        <dgm:presLayoutVars>
          <dgm:hierBranch val="init"/>
        </dgm:presLayoutVars>
      </dgm:prSet>
      <dgm:spPr/>
    </dgm:pt>
    <dgm:pt modelId="{13EE52F7-8BE5-4515-9BDD-CEEE567004FE}" type="pres">
      <dgm:prSet presAssocID="{FFC5B46F-B573-4661-B95F-6CE6F9605531}" presName="rootComposite1" presStyleCnt="0"/>
      <dgm:spPr/>
    </dgm:pt>
    <dgm:pt modelId="{AF6D8563-2301-46A4-BE04-F01D75553C4B}" type="pres">
      <dgm:prSet presAssocID="{FFC5B46F-B573-4661-B95F-6CE6F9605531}" presName="rootText1" presStyleLbl="node0" presStyleIdx="0" presStyleCnt="1" custScaleX="171023" custLinFactNeighborX="0" custLinFactNeighborY="-41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EAD021-A78F-4646-9B03-18FFA65F8C85}" type="pres">
      <dgm:prSet presAssocID="{FFC5B46F-B573-4661-B95F-6CE6F960553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BF54E4-9BF3-4603-BCCB-99AF4F8DBCE1}" type="pres">
      <dgm:prSet presAssocID="{FFC5B46F-B573-4661-B95F-6CE6F9605531}" presName="hierChild2" presStyleCnt="0"/>
      <dgm:spPr/>
    </dgm:pt>
    <dgm:pt modelId="{F3BD37AA-4EC1-4AE7-8B65-1B4D61BB896F}" type="pres">
      <dgm:prSet presAssocID="{14398F13-DDBF-4C99-86F1-602A6F32CF7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F9DEDE3-E6AF-4514-A933-A520AA59AEF4}" type="pres">
      <dgm:prSet presAssocID="{33C8B3A2-7E1D-42E5-9420-FFBC7F5FA56A}" presName="hierRoot2" presStyleCnt="0">
        <dgm:presLayoutVars>
          <dgm:hierBranch val="init"/>
        </dgm:presLayoutVars>
      </dgm:prSet>
      <dgm:spPr/>
    </dgm:pt>
    <dgm:pt modelId="{60BE8EF4-7603-461A-9413-4E217CF95A99}" type="pres">
      <dgm:prSet presAssocID="{33C8B3A2-7E1D-42E5-9420-FFBC7F5FA56A}" presName="rootComposite" presStyleCnt="0"/>
      <dgm:spPr/>
    </dgm:pt>
    <dgm:pt modelId="{1C71C6F0-F778-4FB5-9C28-3CBAB9F96383}" type="pres">
      <dgm:prSet presAssocID="{33C8B3A2-7E1D-42E5-9420-FFBC7F5FA56A}" presName="rootText" presStyleLbl="node2" presStyleIdx="0" presStyleCnt="3" custLinFactNeighborX="3004" custLinFactNeighborY="-2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155BEA-B47C-41C4-8869-485F46B136EB}" type="pres">
      <dgm:prSet presAssocID="{33C8B3A2-7E1D-42E5-9420-FFBC7F5FA56A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882F9B-C44A-48BA-9433-D4F1B52EE87E}" type="pres">
      <dgm:prSet presAssocID="{33C8B3A2-7E1D-42E5-9420-FFBC7F5FA56A}" presName="hierChild4" presStyleCnt="0"/>
      <dgm:spPr/>
    </dgm:pt>
    <dgm:pt modelId="{30F3B753-5D5A-4089-8A70-A7C4B8D73CED}" type="pres">
      <dgm:prSet presAssocID="{33C8B3A2-7E1D-42E5-9420-FFBC7F5FA56A}" presName="hierChild5" presStyleCnt="0"/>
      <dgm:spPr/>
    </dgm:pt>
    <dgm:pt modelId="{AC76EFDF-804F-4A00-A3FE-8AE998D11721}" type="pres">
      <dgm:prSet presAssocID="{480DDB0C-3147-4609-9200-B7EEB3565B3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93C2F15-27D3-4C5B-9B23-9468841AAD14}" type="pres">
      <dgm:prSet presAssocID="{0A97FDCB-1FD7-4DF9-AFDB-D992813AD830}" presName="hierRoot2" presStyleCnt="0">
        <dgm:presLayoutVars>
          <dgm:hierBranch val="init"/>
        </dgm:presLayoutVars>
      </dgm:prSet>
      <dgm:spPr/>
    </dgm:pt>
    <dgm:pt modelId="{66506C2F-4E52-4529-9BBD-009DFCB25EC3}" type="pres">
      <dgm:prSet presAssocID="{0A97FDCB-1FD7-4DF9-AFDB-D992813AD830}" presName="rootComposite" presStyleCnt="0"/>
      <dgm:spPr/>
    </dgm:pt>
    <dgm:pt modelId="{E0884443-8FBE-4B4E-BA56-CAB45CADE030}" type="pres">
      <dgm:prSet presAssocID="{0A97FDCB-1FD7-4DF9-AFDB-D992813AD83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A95945-5C58-4DE5-9333-B6858499BD2B}" type="pres">
      <dgm:prSet presAssocID="{0A97FDCB-1FD7-4DF9-AFDB-D992813AD830}" presName="rootConnector" presStyleLbl="node2" presStyleIdx="1" presStyleCnt="3"/>
      <dgm:spPr/>
      <dgm:t>
        <a:bodyPr/>
        <a:lstStyle/>
        <a:p>
          <a:endParaRPr lang="en-US"/>
        </a:p>
      </dgm:t>
    </dgm:pt>
    <dgm:pt modelId="{8246EF9F-2D48-4992-97D0-2D86CF44DD6C}" type="pres">
      <dgm:prSet presAssocID="{0A97FDCB-1FD7-4DF9-AFDB-D992813AD830}" presName="hierChild4" presStyleCnt="0"/>
      <dgm:spPr/>
    </dgm:pt>
    <dgm:pt modelId="{7E2CB17F-B613-4004-9FA8-C500468E0083}" type="pres">
      <dgm:prSet presAssocID="{0A97FDCB-1FD7-4DF9-AFDB-D992813AD830}" presName="hierChild5" presStyleCnt="0"/>
      <dgm:spPr/>
    </dgm:pt>
    <dgm:pt modelId="{283397B6-181D-4923-8731-FC6DDFA330EB}" type="pres">
      <dgm:prSet presAssocID="{23C421EB-6D2D-4C5D-A51E-C2AAC3C9040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2319326-3F1D-4250-BABE-79852FA34A09}" type="pres">
      <dgm:prSet presAssocID="{C9AFA299-1DB4-4AAD-B08A-9DAC8C7D8156}" presName="hierRoot2" presStyleCnt="0">
        <dgm:presLayoutVars>
          <dgm:hierBranch val="init"/>
        </dgm:presLayoutVars>
      </dgm:prSet>
      <dgm:spPr/>
    </dgm:pt>
    <dgm:pt modelId="{614A68FE-5E2A-4200-8DFD-60D4127B03CF}" type="pres">
      <dgm:prSet presAssocID="{C9AFA299-1DB4-4AAD-B08A-9DAC8C7D8156}" presName="rootComposite" presStyleCnt="0"/>
      <dgm:spPr/>
    </dgm:pt>
    <dgm:pt modelId="{5E75AEF6-2EC7-448D-802A-C66E947AD444}" type="pres">
      <dgm:prSet presAssocID="{C9AFA299-1DB4-4AAD-B08A-9DAC8C7D815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742A79-ADF2-42B7-8EB4-4D67F0D7A33C}" type="pres">
      <dgm:prSet presAssocID="{C9AFA299-1DB4-4AAD-B08A-9DAC8C7D8156}" presName="rootConnector" presStyleLbl="node2" presStyleIdx="2" presStyleCnt="3"/>
      <dgm:spPr/>
      <dgm:t>
        <a:bodyPr/>
        <a:lstStyle/>
        <a:p>
          <a:endParaRPr lang="en-US"/>
        </a:p>
      </dgm:t>
    </dgm:pt>
    <dgm:pt modelId="{C78F814A-38FA-4EE0-8443-E577F27BD1B2}" type="pres">
      <dgm:prSet presAssocID="{C9AFA299-1DB4-4AAD-B08A-9DAC8C7D8156}" presName="hierChild4" presStyleCnt="0"/>
      <dgm:spPr/>
    </dgm:pt>
    <dgm:pt modelId="{D31AA3D5-1C7B-4AD4-8F7D-DE369E4040AA}" type="pres">
      <dgm:prSet presAssocID="{C9AFA299-1DB4-4AAD-B08A-9DAC8C7D8156}" presName="hierChild5" presStyleCnt="0"/>
      <dgm:spPr/>
    </dgm:pt>
    <dgm:pt modelId="{480EAF8F-B3EA-430E-A3CD-23152056FF2D}" type="pres">
      <dgm:prSet presAssocID="{FFC5B46F-B573-4661-B95F-6CE6F9605531}" presName="hierChild3" presStyleCnt="0"/>
      <dgm:spPr/>
    </dgm:pt>
  </dgm:ptLst>
  <dgm:cxnLst>
    <dgm:cxn modelId="{B0C696BA-088A-439A-AA9C-393A0569876B}" type="presOf" srcId="{A52A2BC1-D578-44EC-8F42-DCEA22D9ED5F}" destId="{C545A0D0-4D09-4AC7-9D7B-7D89CCB129C3}" srcOrd="0" destOrd="0" presId="urn:microsoft.com/office/officeart/2005/8/layout/orgChart1"/>
    <dgm:cxn modelId="{D5E6BB54-1082-4EEC-AC87-39700C5F561E}" type="presOf" srcId="{0A97FDCB-1FD7-4DF9-AFDB-D992813AD830}" destId="{E0884443-8FBE-4B4E-BA56-CAB45CADE030}" srcOrd="0" destOrd="0" presId="urn:microsoft.com/office/officeart/2005/8/layout/orgChart1"/>
    <dgm:cxn modelId="{44D1B2C4-38E9-470B-B75A-A0D409021AF6}" type="presOf" srcId="{FFC5B46F-B573-4661-B95F-6CE6F9605531}" destId="{4FEAD021-A78F-4646-9B03-18FFA65F8C85}" srcOrd="1" destOrd="0" presId="urn:microsoft.com/office/officeart/2005/8/layout/orgChart1"/>
    <dgm:cxn modelId="{4C131D2A-02F3-43E8-A159-8A4D18B0A286}" type="presOf" srcId="{C9AFA299-1DB4-4AAD-B08A-9DAC8C7D8156}" destId="{5E75AEF6-2EC7-448D-802A-C66E947AD444}" srcOrd="0" destOrd="0" presId="urn:microsoft.com/office/officeart/2005/8/layout/orgChart1"/>
    <dgm:cxn modelId="{38CF2D99-8BDD-41C4-B755-3089A90A95A0}" type="presOf" srcId="{14398F13-DDBF-4C99-86F1-602A6F32CF76}" destId="{F3BD37AA-4EC1-4AE7-8B65-1B4D61BB896F}" srcOrd="0" destOrd="0" presId="urn:microsoft.com/office/officeart/2005/8/layout/orgChart1"/>
    <dgm:cxn modelId="{E25A6FDF-AB17-4FE0-9494-C1421EB798AC}" srcId="{A52A2BC1-D578-44EC-8F42-DCEA22D9ED5F}" destId="{FFC5B46F-B573-4661-B95F-6CE6F9605531}" srcOrd="0" destOrd="0" parTransId="{160E49EC-F23B-4B76-A058-52F502BC3807}" sibTransId="{0818EFF7-8C84-493E-A25A-A2CF821824B5}"/>
    <dgm:cxn modelId="{BBC0A7AE-42F5-4A6D-9604-4A1FCE12C3F5}" srcId="{FFC5B46F-B573-4661-B95F-6CE6F9605531}" destId="{C9AFA299-1DB4-4AAD-B08A-9DAC8C7D8156}" srcOrd="2" destOrd="0" parTransId="{23C421EB-6D2D-4C5D-A51E-C2AAC3C9040D}" sibTransId="{18C62151-D21F-4462-B4ED-500CC97E04D4}"/>
    <dgm:cxn modelId="{D8EBB7B9-95AE-42DA-8188-71064CF5BD9D}" type="presOf" srcId="{33C8B3A2-7E1D-42E5-9420-FFBC7F5FA56A}" destId="{3A155BEA-B47C-41C4-8869-485F46B136EB}" srcOrd="1" destOrd="0" presId="urn:microsoft.com/office/officeart/2005/8/layout/orgChart1"/>
    <dgm:cxn modelId="{F5FD1975-1A46-438F-9AB8-7E3B9F088A21}" type="presOf" srcId="{FFC5B46F-B573-4661-B95F-6CE6F9605531}" destId="{AF6D8563-2301-46A4-BE04-F01D75553C4B}" srcOrd="0" destOrd="0" presId="urn:microsoft.com/office/officeart/2005/8/layout/orgChart1"/>
    <dgm:cxn modelId="{4331B2A4-B16C-4F30-B072-DD564F48C2D7}" type="presOf" srcId="{480DDB0C-3147-4609-9200-B7EEB3565B3B}" destId="{AC76EFDF-804F-4A00-A3FE-8AE998D11721}" srcOrd="0" destOrd="0" presId="urn:microsoft.com/office/officeart/2005/8/layout/orgChart1"/>
    <dgm:cxn modelId="{63014F9D-1D96-4614-A07C-72B0F13F9851}" type="presOf" srcId="{0A97FDCB-1FD7-4DF9-AFDB-D992813AD830}" destId="{95A95945-5C58-4DE5-9333-B6858499BD2B}" srcOrd="1" destOrd="0" presId="urn:microsoft.com/office/officeart/2005/8/layout/orgChart1"/>
    <dgm:cxn modelId="{1B9247E9-53B9-469B-9287-386FE8933112}" srcId="{FFC5B46F-B573-4661-B95F-6CE6F9605531}" destId="{0A97FDCB-1FD7-4DF9-AFDB-D992813AD830}" srcOrd="1" destOrd="0" parTransId="{480DDB0C-3147-4609-9200-B7EEB3565B3B}" sibTransId="{7AB3735B-AFC8-418A-9DCA-C44A9B04B134}"/>
    <dgm:cxn modelId="{E6B21F94-6E55-4A0F-8859-822C8279B7A1}" type="presOf" srcId="{23C421EB-6D2D-4C5D-A51E-C2AAC3C9040D}" destId="{283397B6-181D-4923-8731-FC6DDFA330EB}" srcOrd="0" destOrd="0" presId="urn:microsoft.com/office/officeart/2005/8/layout/orgChart1"/>
    <dgm:cxn modelId="{6892CBDC-B98D-4501-BACA-66DDD239992C}" type="presOf" srcId="{C9AFA299-1DB4-4AAD-B08A-9DAC8C7D8156}" destId="{0A742A79-ADF2-42B7-8EB4-4D67F0D7A33C}" srcOrd="1" destOrd="0" presId="urn:microsoft.com/office/officeart/2005/8/layout/orgChart1"/>
    <dgm:cxn modelId="{766F6AEC-D30C-469A-A86B-7852DB4D6394}" srcId="{FFC5B46F-B573-4661-B95F-6CE6F9605531}" destId="{33C8B3A2-7E1D-42E5-9420-FFBC7F5FA56A}" srcOrd="0" destOrd="0" parTransId="{14398F13-DDBF-4C99-86F1-602A6F32CF76}" sibTransId="{13D71346-42E6-4C2C-89C3-4773E718C34E}"/>
    <dgm:cxn modelId="{2522A86B-133D-4236-B23D-89786D89472C}" type="presOf" srcId="{33C8B3A2-7E1D-42E5-9420-FFBC7F5FA56A}" destId="{1C71C6F0-F778-4FB5-9C28-3CBAB9F96383}" srcOrd="0" destOrd="0" presId="urn:microsoft.com/office/officeart/2005/8/layout/orgChart1"/>
    <dgm:cxn modelId="{C0F9B8DB-7E71-4DC7-BCA7-B1A0D5B5A036}" type="presParOf" srcId="{C545A0D0-4D09-4AC7-9D7B-7D89CCB129C3}" destId="{06AB5C1E-101A-4A2E-BBDD-F0BABC49EE90}" srcOrd="0" destOrd="0" presId="urn:microsoft.com/office/officeart/2005/8/layout/orgChart1"/>
    <dgm:cxn modelId="{B2BBBCB6-7985-413A-BF91-17AA7B9FF4C0}" type="presParOf" srcId="{06AB5C1E-101A-4A2E-BBDD-F0BABC49EE90}" destId="{13EE52F7-8BE5-4515-9BDD-CEEE567004FE}" srcOrd="0" destOrd="0" presId="urn:microsoft.com/office/officeart/2005/8/layout/orgChart1"/>
    <dgm:cxn modelId="{72250662-1D08-49CA-9133-81B2C1E3CF31}" type="presParOf" srcId="{13EE52F7-8BE5-4515-9BDD-CEEE567004FE}" destId="{AF6D8563-2301-46A4-BE04-F01D75553C4B}" srcOrd="0" destOrd="0" presId="urn:microsoft.com/office/officeart/2005/8/layout/orgChart1"/>
    <dgm:cxn modelId="{9FB63505-4134-4447-B0D1-1ED261B0E2CC}" type="presParOf" srcId="{13EE52F7-8BE5-4515-9BDD-CEEE567004FE}" destId="{4FEAD021-A78F-4646-9B03-18FFA65F8C85}" srcOrd="1" destOrd="0" presId="urn:microsoft.com/office/officeart/2005/8/layout/orgChart1"/>
    <dgm:cxn modelId="{9CA95E53-98A0-408F-A769-4CB24169F991}" type="presParOf" srcId="{06AB5C1E-101A-4A2E-BBDD-F0BABC49EE90}" destId="{42BF54E4-9BF3-4603-BCCB-99AF4F8DBCE1}" srcOrd="1" destOrd="0" presId="urn:microsoft.com/office/officeart/2005/8/layout/orgChart1"/>
    <dgm:cxn modelId="{BF802C9C-D403-4BA7-B45A-F34AF7BE35CE}" type="presParOf" srcId="{42BF54E4-9BF3-4603-BCCB-99AF4F8DBCE1}" destId="{F3BD37AA-4EC1-4AE7-8B65-1B4D61BB896F}" srcOrd="0" destOrd="0" presId="urn:microsoft.com/office/officeart/2005/8/layout/orgChart1"/>
    <dgm:cxn modelId="{A89C4CC5-59BB-4C40-97CF-858868DC19FD}" type="presParOf" srcId="{42BF54E4-9BF3-4603-BCCB-99AF4F8DBCE1}" destId="{DF9DEDE3-E6AF-4514-A933-A520AA59AEF4}" srcOrd="1" destOrd="0" presId="urn:microsoft.com/office/officeart/2005/8/layout/orgChart1"/>
    <dgm:cxn modelId="{A71FD00D-E3B9-4520-98CA-D11AC541E08D}" type="presParOf" srcId="{DF9DEDE3-E6AF-4514-A933-A520AA59AEF4}" destId="{60BE8EF4-7603-461A-9413-4E217CF95A99}" srcOrd="0" destOrd="0" presId="urn:microsoft.com/office/officeart/2005/8/layout/orgChart1"/>
    <dgm:cxn modelId="{3B916AEB-3876-442A-93BF-D535DFAD562F}" type="presParOf" srcId="{60BE8EF4-7603-461A-9413-4E217CF95A99}" destId="{1C71C6F0-F778-4FB5-9C28-3CBAB9F96383}" srcOrd="0" destOrd="0" presId="urn:microsoft.com/office/officeart/2005/8/layout/orgChart1"/>
    <dgm:cxn modelId="{46FB347C-B043-4C68-8084-462D4988F1C8}" type="presParOf" srcId="{60BE8EF4-7603-461A-9413-4E217CF95A99}" destId="{3A155BEA-B47C-41C4-8869-485F46B136EB}" srcOrd="1" destOrd="0" presId="urn:microsoft.com/office/officeart/2005/8/layout/orgChart1"/>
    <dgm:cxn modelId="{70A4874B-3EB8-46A3-BDD1-4B628B131E6F}" type="presParOf" srcId="{DF9DEDE3-E6AF-4514-A933-A520AA59AEF4}" destId="{BF882F9B-C44A-48BA-9433-D4F1B52EE87E}" srcOrd="1" destOrd="0" presId="urn:microsoft.com/office/officeart/2005/8/layout/orgChart1"/>
    <dgm:cxn modelId="{69EB70E6-3F5A-4511-99D0-C5510E989A3D}" type="presParOf" srcId="{DF9DEDE3-E6AF-4514-A933-A520AA59AEF4}" destId="{30F3B753-5D5A-4089-8A70-A7C4B8D73CED}" srcOrd="2" destOrd="0" presId="urn:microsoft.com/office/officeart/2005/8/layout/orgChart1"/>
    <dgm:cxn modelId="{E42420FB-B9B9-4D58-80CC-EFAF7F353C49}" type="presParOf" srcId="{42BF54E4-9BF3-4603-BCCB-99AF4F8DBCE1}" destId="{AC76EFDF-804F-4A00-A3FE-8AE998D11721}" srcOrd="2" destOrd="0" presId="urn:microsoft.com/office/officeart/2005/8/layout/orgChart1"/>
    <dgm:cxn modelId="{426664D8-C0FE-4369-BC57-1ED1C690A93B}" type="presParOf" srcId="{42BF54E4-9BF3-4603-BCCB-99AF4F8DBCE1}" destId="{B93C2F15-27D3-4C5B-9B23-9468841AAD14}" srcOrd="3" destOrd="0" presId="urn:microsoft.com/office/officeart/2005/8/layout/orgChart1"/>
    <dgm:cxn modelId="{D399034A-4FC1-4DE3-BBCC-60E68E14A653}" type="presParOf" srcId="{B93C2F15-27D3-4C5B-9B23-9468841AAD14}" destId="{66506C2F-4E52-4529-9BBD-009DFCB25EC3}" srcOrd="0" destOrd="0" presId="urn:microsoft.com/office/officeart/2005/8/layout/orgChart1"/>
    <dgm:cxn modelId="{5267E8BF-CD2E-4F65-A491-C61DC4F59D19}" type="presParOf" srcId="{66506C2F-4E52-4529-9BBD-009DFCB25EC3}" destId="{E0884443-8FBE-4B4E-BA56-CAB45CADE030}" srcOrd="0" destOrd="0" presId="urn:microsoft.com/office/officeart/2005/8/layout/orgChart1"/>
    <dgm:cxn modelId="{1A7C5536-B6C9-4AEA-B9F5-D39234E4CFCA}" type="presParOf" srcId="{66506C2F-4E52-4529-9BBD-009DFCB25EC3}" destId="{95A95945-5C58-4DE5-9333-B6858499BD2B}" srcOrd="1" destOrd="0" presId="urn:microsoft.com/office/officeart/2005/8/layout/orgChart1"/>
    <dgm:cxn modelId="{B131CDB5-66B4-4C53-8031-6009BB7F14E0}" type="presParOf" srcId="{B93C2F15-27D3-4C5B-9B23-9468841AAD14}" destId="{8246EF9F-2D48-4992-97D0-2D86CF44DD6C}" srcOrd="1" destOrd="0" presId="urn:microsoft.com/office/officeart/2005/8/layout/orgChart1"/>
    <dgm:cxn modelId="{E64B9732-FFDE-4B7D-B1E4-C46F41B67A68}" type="presParOf" srcId="{B93C2F15-27D3-4C5B-9B23-9468841AAD14}" destId="{7E2CB17F-B613-4004-9FA8-C500468E0083}" srcOrd="2" destOrd="0" presId="urn:microsoft.com/office/officeart/2005/8/layout/orgChart1"/>
    <dgm:cxn modelId="{5B437562-1549-41D1-9406-7F060C43C019}" type="presParOf" srcId="{42BF54E4-9BF3-4603-BCCB-99AF4F8DBCE1}" destId="{283397B6-181D-4923-8731-FC6DDFA330EB}" srcOrd="4" destOrd="0" presId="urn:microsoft.com/office/officeart/2005/8/layout/orgChart1"/>
    <dgm:cxn modelId="{C6EDC098-1883-4AAF-A44E-34574AC7743A}" type="presParOf" srcId="{42BF54E4-9BF3-4603-BCCB-99AF4F8DBCE1}" destId="{12319326-3F1D-4250-BABE-79852FA34A09}" srcOrd="5" destOrd="0" presId="urn:microsoft.com/office/officeart/2005/8/layout/orgChart1"/>
    <dgm:cxn modelId="{186285A1-EE41-49BB-BC30-E289C45591C9}" type="presParOf" srcId="{12319326-3F1D-4250-BABE-79852FA34A09}" destId="{614A68FE-5E2A-4200-8DFD-60D4127B03CF}" srcOrd="0" destOrd="0" presId="urn:microsoft.com/office/officeart/2005/8/layout/orgChart1"/>
    <dgm:cxn modelId="{9E552085-93B0-4B1B-9C80-DF988BB569A6}" type="presParOf" srcId="{614A68FE-5E2A-4200-8DFD-60D4127B03CF}" destId="{5E75AEF6-2EC7-448D-802A-C66E947AD444}" srcOrd="0" destOrd="0" presId="urn:microsoft.com/office/officeart/2005/8/layout/orgChart1"/>
    <dgm:cxn modelId="{3B9F11ED-2B74-4E68-88E3-373B6504D23A}" type="presParOf" srcId="{614A68FE-5E2A-4200-8DFD-60D4127B03CF}" destId="{0A742A79-ADF2-42B7-8EB4-4D67F0D7A33C}" srcOrd="1" destOrd="0" presId="urn:microsoft.com/office/officeart/2005/8/layout/orgChart1"/>
    <dgm:cxn modelId="{F0213CE5-89F9-437F-9755-A1A81F8EF80E}" type="presParOf" srcId="{12319326-3F1D-4250-BABE-79852FA34A09}" destId="{C78F814A-38FA-4EE0-8443-E577F27BD1B2}" srcOrd="1" destOrd="0" presId="urn:microsoft.com/office/officeart/2005/8/layout/orgChart1"/>
    <dgm:cxn modelId="{1F99D5B1-00AE-4288-BD20-9AE26F5F88A1}" type="presParOf" srcId="{12319326-3F1D-4250-BABE-79852FA34A09}" destId="{D31AA3D5-1C7B-4AD4-8F7D-DE369E4040AA}" srcOrd="2" destOrd="0" presId="urn:microsoft.com/office/officeart/2005/8/layout/orgChart1"/>
    <dgm:cxn modelId="{D4B8ABE1-B64A-4D40-85AF-06C235B8FB32}" type="presParOf" srcId="{06AB5C1E-101A-4A2E-BBDD-F0BABC49EE90}" destId="{480EAF8F-B3EA-430E-A3CD-23152056FF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15CB4C-C848-46EB-86E1-73E6E45183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32BFF-923D-4A9D-BCAE-6673D00519C7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সম্পত্তির উত্তরাধিকারের ভিত্তিতে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37304C34-B917-47C1-83A3-E413A24B9BFA}" type="parTrans" cxnId="{0B882372-55D1-4D84-8C7C-C242BE586A41}">
      <dgm:prSet/>
      <dgm:spPr/>
      <dgm:t>
        <a:bodyPr/>
        <a:lstStyle/>
        <a:p>
          <a:endParaRPr lang="en-US"/>
        </a:p>
      </dgm:t>
    </dgm:pt>
    <dgm:pt modelId="{6E12E452-1ABF-4C55-AFB4-2DD0E10D13C4}" type="sibTrans" cxnId="{0B882372-55D1-4D84-8C7C-C242BE586A41}">
      <dgm:prSet/>
      <dgm:spPr/>
      <dgm:t>
        <a:bodyPr/>
        <a:lstStyle/>
        <a:p>
          <a:endParaRPr lang="en-US"/>
        </a:p>
      </dgm:t>
    </dgm:pt>
    <dgm:pt modelId="{644ED373-124E-4DAF-A856-E4F289A4AAE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পিতৃসূত্রীয়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00337F4-E270-42CD-88D3-6C02DB4549CD}" type="parTrans" cxnId="{B6BA664C-5C55-4683-9130-4144159268E1}">
      <dgm:prSet/>
      <dgm:spPr/>
      <dgm:t>
        <a:bodyPr/>
        <a:lstStyle/>
        <a:p>
          <a:endParaRPr lang="en-US" sz="2400"/>
        </a:p>
      </dgm:t>
    </dgm:pt>
    <dgm:pt modelId="{E703079E-12D1-4656-A1EC-C803C9F6108A}" type="sibTrans" cxnId="{B6BA664C-5C55-4683-9130-4144159268E1}">
      <dgm:prSet/>
      <dgm:spPr/>
      <dgm:t>
        <a:bodyPr/>
        <a:lstStyle/>
        <a:p>
          <a:endParaRPr lang="en-US"/>
        </a:p>
      </dgm:t>
    </dgm:pt>
    <dgm:pt modelId="{A1783AB5-A78E-4F1C-8F85-CF0EE0C0295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মাতৃসূত্রীয়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75C19B37-51ED-4B90-BCA5-0240B764137F}" type="parTrans" cxnId="{29D4A6FC-B74B-4FF6-A9D0-E9C281B43DCD}">
      <dgm:prSet/>
      <dgm:spPr/>
      <dgm:t>
        <a:bodyPr/>
        <a:lstStyle/>
        <a:p>
          <a:endParaRPr lang="en-US" sz="2400"/>
        </a:p>
      </dgm:t>
    </dgm:pt>
    <dgm:pt modelId="{851CC662-169C-4F73-806D-5C56CC0D2A3C}" type="sibTrans" cxnId="{29D4A6FC-B74B-4FF6-A9D0-E9C281B43DCD}">
      <dgm:prSet/>
      <dgm:spPr/>
      <dgm:t>
        <a:bodyPr/>
        <a:lstStyle/>
        <a:p>
          <a:endParaRPr lang="en-US"/>
        </a:p>
      </dgm:t>
    </dgm:pt>
    <dgm:pt modelId="{0C0B47E7-A6F9-440D-8B9C-E953B86A3702}" type="pres">
      <dgm:prSet presAssocID="{7115CB4C-C848-46EB-86E1-73E6E45183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40E5FE-37B0-4C42-B39A-B9E0E564B0B4}" type="pres">
      <dgm:prSet presAssocID="{23232BFF-923D-4A9D-BCAE-6673D00519C7}" presName="hierRoot1" presStyleCnt="0">
        <dgm:presLayoutVars>
          <dgm:hierBranch val="init"/>
        </dgm:presLayoutVars>
      </dgm:prSet>
      <dgm:spPr/>
    </dgm:pt>
    <dgm:pt modelId="{7B31A163-4319-4C9E-B7EE-6C67AF9B99EB}" type="pres">
      <dgm:prSet presAssocID="{23232BFF-923D-4A9D-BCAE-6673D00519C7}" presName="rootComposite1" presStyleCnt="0"/>
      <dgm:spPr/>
    </dgm:pt>
    <dgm:pt modelId="{ECF65BBA-E057-424C-BB8B-42B4994B77AF}" type="pres">
      <dgm:prSet presAssocID="{23232BFF-923D-4A9D-BCAE-6673D00519C7}" presName="rootText1" presStyleLbl="node0" presStyleIdx="0" presStyleCnt="1" custScaleX="228189" custScaleY="349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186123-8148-4561-9AA2-FB51C9F355DC}" type="pres">
      <dgm:prSet presAssocID="{23232BFF-923D-4A9D-BCAE-6673D00519C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2549231-DCAA-44DC-9E5D-920616A9AADA}" type="pres">
      <dgm:prSet presAssocID="{23232BFF-923D-4A9D-BCAE-6673D00519C7}" presName="hierChild2" presStyleCnt="0"/>
      <dgm:spPr/>
    </dgm:pt>
    <dgm:pt modelId="{2ED0191D-5DD8-452C-80E5-CB51A55472B0}" type="pres">
      <dgm:prSet presAssocID="{200337F4-E270-42CD-88D3-6C02DB4549C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1ABE377-E8B1-4185-8082-844D0154A74F}" type="pres">
      <dgm:prSet presAssocID="{644ED373-124E-4DAF-A856-E4F289A4AAEA}" presName="hierRoot2" presStyleCnt="0">
        <dgm:presLayoutVars>
          <dgm:hierBranch val="init"/>
        </dgm:presLayoutVars>
      </dgm:prSet>
      <dgm:spPr/>
    </dgm:pt>
    <dgm:pt modelId="{DC01CFEB-073E-43DD-B8F9-3B9D61379A7F}" type="pres">
      <dgm:prSet presAssocID="{644ED373-124E-4DAF-A856-E4F289A4AAEA}" presName="rootComposite" presStyleCnt="0"/>
      <dgm:spPr/>
    </dgm:pt>
    <dgm:pt modelId="{80E3FEDC-B851-460C-BEFC-CB49C59F72B7}" type="pres">
      <dgm:prSet presAssocID="{644ED373-124E-4DAF-A856-E4F289A4AAE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EE08C-6AF6-4665-9328-DC4D8D40499A}" type="pres">
      <dgm:prSet presAssocID="{644ED373-124E-4DAF-A856-E4F289A4AAEA}" presName="rootConnector" presStyleLbl="node2" presStyleIdx="0" presStyleCnt="2"/>
      <dgm:spPr/>
      <dgm:t>
        <a:bodyPr/>
        <a:lstStyle/>
        <a:p>
          <a:endParaRPr lang="en-US"/>
        </a:p>
      </dgm:t>
    </dgm:pt>
    <dgm:pt modelId="{47BA6F7F-B54F-4EAA-9EB3-ACAA2841421B}" type="pres">
      <dgm:prSet presAssocID="{644ED373-124E-4DAF-A856-E4F289A4AAEA}" presName="hierChild4" presStyleCnt="0"/>
      <dgm:spPr/>
    </dgm:pt>
    <dgm:pt modelId="{ECEB32A4-FACC-4A0F-AB41-0AF5386DFB40}" type="pres">
      <dgm:prSet presAssocID="{644ED373-124E-4DAF-A856-E4F289A4AAEA}" presName="hierChild5" presStyleCnt="0"/>
      <dgm:spPr/>
    </dgm:pt>
    <dgm:pt modelId="{A3B3E0EC-2CEB-4802-AF1A-55A0E32F2FAE}" type="pres">
      <dgm:prSet presAssocID="{75C19B37-51ED-4B90-BCA5-0240B764137F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54EE3EA-2CAD-40EE-97E0-9A50C402448A}" type="pres">
      <dgm:prSet presAssocID="{A1783AB5-A78E-4F1C-8F85-CF0EE0C02951}" presName="hierRoot2" presStyleCnt="0">
        <dgm:presLayoutVars>
          <dgm:hierBranch val="init"/>
        </dgm:presLayoutVars>
      </dgm:prSet>
      <dgm:spPr/>
    </dgm:pt>
    <dgm:pt modelId="{A15509BE-5AEF-4105-8110-1E663CD08253}" type="pres">
      <dgm:prSet presAssocID="{A1783AB5-A78E-4F1C-8F85-CF0EE0C02951}" presName="rootComposite" presStyleCnt="0"/>
      <dgm:spPr/>
    </dgm:pt>
    <dgm:pt modelId="{A2F7C16A-7319-43AB-8671-3AB9CC143217}" type="pres">
      <dgm:prSet presAssocID="{A1783AB5-A78E-4F1C-8F85-CF0EE0C0295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86F813-3253-4A32-8EDF-3327BAA97967}" type="pres">
      <dgm:prSet presAssocID="{A1783AB5-A78E-4F1C-8F85-CF0EE0C02951}" presName="rootConnector" presStyleLbl="node2" presStyleIdx="1" presStyleCnt="2"/>
      <dgm:spPr/>
      <dgm:t>
        <a:bodyPr/>
        <a:lstStyle/>
        <a:p>
          <a:endParaRPr lang="en-US"/>
        </a:p>
      </dgm:t>
    </dgm:pt>
    <dgm:pt modelId="{42097EB4-B20B-4E2B-A294-80C564A8C1F4}" type="pres">
      <dgm:prSet presAssocID="{A1783AB5-A78E-4F1C-8F85-CF0EE0C02951}" presName="hierChild4" presStyleCnt="0"/>
      <dgm:spPr/>
    </dgm:pt>
    <dgm:pt modelId="{004220C2-94F5-4930-8D2F-C3CF2D6361A0}" type="pres">
      <dgm:prSet presAssocID="{A1783AB5-A78E-4F1C-8F85-CF0EE0C02951}" presName="hierChild5" presStyleCnt="0"/>
      <dgm:spPr/>
    </dgm:pt>
    <dgm:pt modelId="{3B31C70B-326F-4199-9658-F9961DCE42C5}" type="pres">
      <dgm:prSet presAssocID="{23232BFF-923D-4A9D-BCAE-6673D00519C7}" presName="hierChild3" presStyleCnt="0"/>
      <dgm:spPr/>
    </dgm:pt>
  </dgm:ptLst>
  <dgm:cxnLst>
    <dgm:cxn modelId="{9AEDF050-6CDC-442B-96AA-E8A75A679983}" type="presOf" srcId="{A1783AB5-A78E-4F1C-8F85-CF0EE0C02951}" destId="{A2F7C16A-7319-43AB-8671-3AB9CC143217}" srcOrd="0" destOrd="0" presId="urn:microsoft.com/office/officeart/2005/8/layout/orgChart1"/>
    <dgm:cxn modelId="{46E82E76-0EE0-4844-9A09-F312FBE2C42A}" type="presOf" srcId="{75C19B37-51ED-4B90-BCA5-0240B764137F}" destId="{A3B3E0EC-2CEB-4802-AF1A-55A0E32F2FAE}" srcOrd="0" destOrd="0" presId="urn:microsoft.com/office/officeart/2005/8/layout/orgChart1"/>
    <dgm:cxn modelId="{8CC10413-E936-43C2-9504-34539B867793}" type="presOf" srcId="{23232BFF-923D-4A9D-BCAE-6673D00519C7}" destId="{24186123-8148-4561-9AA2-FB51C9F355DC}" srcOrd="1" destOrd="0" presId="urn:microsoft.com/office/officeart/2005/8/layout/orgChart1"/>
    <dgm:cxn modelId="{29D4A6FC-B74B-4FF6-A9D0-E9C281B43DCD}" srcId="{23232BFF-923D-4A9D-BCAE-6673D00519C7}" destId="{A1783AB5-A78E-4F1C-8F85-CF0EE0C02951}" srcOrd="1" destOrd="0" parTransId="{75C19B37-51ED-4B90-BCA5-0240B764137F}" sibTransId="{851CC662-169C-4F73-806D-5C56CC0D2A3C}"/>
    <dgm:cxn modelId="{24CB64F7-8C06-4CDE-9306-50C3232CFCC0}" type="presOf" srcId="{644ED373-124E-4DAF-A856-E4F289A4AAEA}" destId="{80E3FEDC-B851-460C-BEFC-CB49C59F72B7}" srcOrd="0" destOrd="0" presId="urn:microsoft.com/office/officeart/2005/8/layout/orgChart1"/>
    <dgm:cxn modelId="{B6BA664C-5C55-4683-9130-4144159268E1}" srcId="{23232BFF-923D-4A9D-BCAE-6673D00519C7}" destId="{644ED373-124E-4DAF-A856-E4F289A4AAEA}" srcOrd="0" destOrd="0" parTransId="{200337F4-E270-42CD-88D3-6C02DB4549CD}" sibTransId="{E703079E-12D1-4656-A1EC-C803C9F6108A}"/>
    <dgm:cxn modelId="{9A6F84D5-565A-4DE9-9D85-C29FCB40AEC8}" type="presOf" srcId="{23232BFF-923D-4A9D-BCAE-6673D00519C7}" destId="{ECF65BBA-E057-424C-BB8B-42B4994B77AF}" srcOrd="0" destOrd="0" presId="urn:microsoft.com/office/officeart/2005/8/layout/orgChart1"/>
    <dgm:cxn modelId="{F4CEFC16-D905-4193-97C3-B4088276B2B2}" type="presOf" srcId="{A1783AB5-A78E-4F1C-8F85-CF0EE0C02951}" destId="{1B86F813-3253-4A32-8EDF-3327BAA97967}" srcOrd="1" destOrd="0" presId="urn:microsoft.com/office/officeart/2005/8/layout/orgChart1"/>
    <dgm:cxn modelId="{0B882372-55D1-4D84-8C7C-C242BE586A41}" srcId="{7115CB4C-C848-46EB-86E1-73E6E451831E}" destId="{23232BFF-923D-4A9D-BCAE-6673D00519C7}" srcOrd="0" destOrd="0" parTransId="{37304C34-B917-47C1-83A3-E413A24B9BFA}" sibTransId="{6E12E452-1ABF-4C55-AFB4-2DD0E10D13C4}"/>
    <dgm:cxn modelId="{0C9FD9E1-99E3-492B-A1D2-3254A1112315}" type="presOf" srcId="{200337F4-E270-42CD-88D3-6C02DB4549CD}" destId="{2ED0191D-5DD8-452C-80E5-CB51A55472B0}" srcOrd="0" destOrd="0" presId="urn:microsoft.com/office/officeart/2005/8/layout/orgChart1"/>
    <dgm:cxn modelId="{C2435292-30A7-4094-AC14-A89FBF7F9610}" type="presOf" srcId="{7115CB4C-C848-46EB-86E1-73E6E451831E}" destId="{0C0B47E7-A6F9-440D-8B9C-E953B86A3702}" srcOrd="0" destOrd="0" presId="urn:microsoft.com/office/officeart/2005/8/layout/orgChart1"/>
    <dgm:cxn modelId="{B334BF0E-4D3E-41C8-B844-F01EDA6DE749}" type="presOf" srcId="{644ED373-124E-4DAF-A856-E4F289A4AAEA}" destId="{24DEE08C-6AF6-4665-9328-DC4D8D40499A}" srcOrd="1" destOrd="0" presId="urn:microsoft.com/office/officeart/2005/8/layout/orgChart1"/>
    <dgm:cxn modelId="{860B91AC-F891-4154-B7CF-16A8D2C64B16}" type="presParOf" srcId="{0C0B47E7-A6F9-440D-8B9C-E953B86A3702}" destId="{4340E5FE-37B0-4C42-B39A-B9E0E564B0B4}" srcOrd="0" destOrd="0" presId="urn:microsoft.com/office/officeart/2005/8/layout/orgChart1"/>
    <dgm:cxn modelId="{4A4309F5-A377-44AA-8DB7-CCBD829614C9}" type="presParOf" srcId="{4340E5FE-37B0-4C42-B39A-B9E0E564B0B4}" destId="{7B31A163-4319-4C9E-B7EE-6C67AF9B99EB}" srcOrd="0" destOrd="0" presId="urn:microsoft.com/office/officeart/2005/8/layout/orgChart1"/>
    <dgm:cxn modelId="{04E10C80-7AC8-4CD2-A94A-538735851949}" type="presParOf" srcId="{7B31A163-4319-4C9E-B7EE-6C67AF9B99EB}" destId="{ECF65BBA-E057-424C-BB8B-42B4994B77AF}" srcOrd="0" destOrd="0" presId="urn:microsoft.com/office/officeart/2005/8/layout/orgChart1"/>
    <dgm:cxn modelId="{7ACC87E2-34F6-4A60-A9FE-6047D7B85D1B}" type="presParOf" srcId="{7B31A163-4319-4C9E-B7EE-6C67AF9B99EB}" destId="{24186123-8148-4561-9AA2-FB51C9F355DC}" srcOrd="1" destOrd="0" presId="urn:microsoft.com/office/officeart/2005/8/layout/orgChart1"/>
    <dgm:cxn modelId="{B510B9AE-DE8A-4FBC-BECE-1E4CC41DC269}" type="presParOf" srcId="{4340E5FE-37B0-4C42-B39A-B9E0E564B0B4}" destId="{82549231-DCAA-44DC-9E5D-920616A9AADA}" srcOrd="1" destOrd="0" presId="urn:microsoft.com/office/officeart/2005/8/layout/orgChart1"/>
    <dgm:cxn modelId="{C614DEA4-E51E-432E-8854-38A66C6623F8}" type="presParOf" srcId="{82549231-DCAA-44DC-9E5D-920616A9AADA}" destId="{2ED0191D-5DD8-452C-80E5-CB51A55472B0}" srcOrd="0" destOrd="0" presId="urn:microsoft.com/office/officeart/2005/8/layout/orgChart1"/>
    <dgm:cxn modelId="{3E915803-CBF0-47C9-BCFA-C1A2132D39B6}" type="presParOf" srcId="{82549231-DCAA-44DC-9E5D-920616A9AADA}" destId="{61ABE377-E8B1-4185-8082-844D0154A74F}" srcOrd="1" destOrd="0" presId="urn:microsoft.com/office/officeart/2005/8/layout/orgChart1"/>
    <dgm:cxn modelId="{F8EC685F-01C6-4725-BDD7-2705A34F6379}" type="presParOf" srcId="{61ABE377-E8B1-4185-8082-844D0154A74F}" destId="{DC01CFEB-073E-43DD-B8F9-3B9D61379A7F}" srcOrd="0" destOrd="0" presId="urn:microsoft.com/office/officeart/2005/8/layout/orgChart1"/>
    <dgm:cxn modelId="{04063A2C-167C-4452-92AB-21A4D587D4D4}" type="presParOf" srcId="{DC01CFEB-073E-43DD-B8F9-3B9D61379A7F}" destId="{80E3FEDC-B851-460C-BEFC-CB49C59F72B7}" srcOrd="0" destOrd="0" presId="urn:microsoft.com/office/officeart/2005/8/layout/orgChart1"/>
    <dgm:cxn modelId="{51DA7268-A6F3-4F84-A4CC-A956DCA1C676}" type="presParOf" srcId="{DC01CFEB-073E-43DD-B8F9-3B9D61379A7F}" destId="{24DEE08C-6AF6-4665-9328-DC4D8D40499A}" srcOrd="1" destOrd="0" presId="urn:microsoft.com/office/officeart/2005/8/layout/orgChart1"/>
    <dgm:cxn modelId="{8833A0A9-C01D-4975-8FEA-E13958FEDFBB}" type="presParOf" srcId="{61ABE377-E8B1-4185-8082-844D0154A74F}" destId="{47BA6F7F-B54F-4EAA-9EB3-ACAA2841421B}" srcOrd="1" destOrd="0" presId="urn:microsoft.com/office/officeart/2005/8/layout/orgChart1"/>
    <dgm:cxn modelId="{DA75AEBA-8857-47FA-8EE1-761FDEC97B5A}" type="presParOf" srcId="{61ABE377-E8B1-4185-8082-844D0154A74F}" destId="{ECEB32A4-FACC-4A0F-AB41-0AF5386DFB40}" srcOrd="2" destOrd="0" presId="urn:microsoft.com/office/officeart/2005/8/layout/orgChart1"/>
    <dgm:cxn modelId="{F9ABD97A-9ABD-44B8-BAA7-0FB6936A28E9}" type="presParOf" srcId="{82549231-DCAA-44DC-9E5D-920616A9AADA}" destId="{A3B3E0EC-2CEB-4802-AF1A-55A0E32F2FAE}" srcOrd="2" destOrd="0" presId="urn:microsoft.com/office/officeart/2005/8/layout/orgChart1"/>
    <dgm:cxn modelId="{6C763B85-4C86-4A54-83BC-58069B45D205}" type="presParOf" srcId="{82549231-DCAA-44DC-9E5D-920616A9AADA}" destId="{754EE3EA-2CAD-40EE-97E0-9A50C402448A}" srcOrd="3" destOrd="0" presId="urn:microsoft.com/office/officeart/2005/8/layout/orgChart1"/>
    <dgm:cxn modelId="{75089CE1-83CD-4631-A518-966323952964}" type="presParOf" srcId="{754EE3EA-2CAD-40EE-97E0-9A50C402448A}" destId="{A15509BE-5AEF-4105-8110-1E663CD08253}" srcOrd="0" destOrd="0" presId="urn:microsoft.com/office/officeart/2005/8/layout/orgChart1"/>
    <dgm:cxn modelId="{534D3904-A06D-41AF-ADC7-378506C03197}" type="presParOf" srcId="{A15509BE-5AEF-4105-8110-1E663CD08253}" destId="{A2F7C16A-7319-43AB-8671-3AB9CC143217}" srcOrd="0" destOrd="0" presId="urn:microsoft.com/office/officeart/2005/8/layout/orgChart1"/>
    <dgm:cxn modelId="{2E6E469E-C19F-49D1-8E09-9954980034AB}" type="presParOf" srcId="{A15509BE-5AEF-4105-8110-1E663CD08253}" destId="{1B86F813-3253-4A32-8EDF-3327BAA97967}" srcOrd="1" destOrd="0" presId="urn:microsoft.com/office/officeart/2005/8/layout/orgChart1"/>
    <dgm:cxn modelId="{FB6A61DF-E0BB-4874-8EEE-0845B8010ADC}" type="presParOf" srcId="{754EE3EA-2CAD-40EE-97E0-9A50C402448A}" destId="{42097EB4-B20B-4E2B-A294-80C564A8C1F4}" srcOrd="1" destOrd="0" presId="urn:microsoft.com/office/officeart/2005/8/layout/orgChart1"/>
    <dgm:cxn modelId="{3416ADE5-F228-4247-924A-AE0DB17DAA41}" type="presParOf" srcId="{754EE3EA-2CAD-40EE-97E0-9A50C402448A}" destId="{004220C2-94F5-4930-8D2F-C3CF2D6361A0}" srcOrd="2" destOrd="0" presId="urn:microsoft.com/office/officeart/2005/8/layout/orgChart1"/>
    <dgm:cxn modelId="{02EB9580-3421-4836-B9CD-6B9AF565D7AB}" type="presParOf" srcId="{4340E5FE-37B0-4C42-B39A-B9E0E564B0B4}" destId="{3B31C70B-326F-4199-9658-F9961DCE42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A77720-F622-4D0A-A427-5A4CB1DB84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0C6C0-AEF9-49C3-A4BA-708B574AE91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বিবাহোত্তর স্বামী-স্ত্রীর বসবাসের স্থানের ভিত্তিতে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3410040E-B938-4F24-838D-4332E03F519B}" type="parTrans" cxnId="{28FA8972-51F3-4093-82C1-5780A6258DEF}">
      <dgm:prSet/>
      <dgm:spPr/>
      <dgm:t>
        <a:bodyPr/>
        <a:lstStyle/>
        <a:p>
          <a:endParaRPr lang="en-US"/>
        </a:p>
      </dgm:t>
    </dgm:pt>
    <dgm:pt modelId="{E8D6DF75-3C6E-40C1-BC4B-7E42B94E142F}" type="sibTrans" cxnId="{28FA8972-51F3-4093-82C1-5780A6258DEF}">
      <dgm:prSet/>
      <dgm:spPr/>
      <dgm:t>
        <a:bodyPr/>
        <a:lstStyle/>
        <a:p>
          <a:endParaRPr lang="en-US"/>
        </a:p>
      </dgm:t>
    </dgm:pt>
    <dgm:pt modelId="{570CA3EB-6C36-4168-8DDE-A22349ADA9A9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পিতৃবাস পরিবার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6CF2AF5A-FEF7-4813-969E-15B43BA77276}" type="parTrans" cxnId="{F6218A44-49ED-46F6-BB33-9D417E83B7A7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2800"/>
        </a:p>
      </dgm:t>
    </dgm:pt>
    <dgm:pt modelId="{5DF63749-9D5F-49EE-B7BC-678A27990DB5}" type="sibTrans" cxnId="{F6218A44-49ED-46F6-BB33-9D417E83B7A7}">
      <dgm:prSet/>
      <dgm:spPr/>
      <dgm:t>
        <a:bodyPr/>
        <a:lstStyle/>
        <a:p>
          <a:endParaRPr lang="en-US"/>
        </a:p>
      </dgm:t>
    </dgm:pt>
    <dgm:pt modelId="{4D8C30C8-7FE3-4032-85BC-5BC13E786008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মাতৃবাস পরিবার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9EA59529-3E51-454D-8B0D-B338B1EEE9D5}" type="parTrans" cxnId="{C0FF9330-985E-4C69-9E2E-727FC8F1B6C8}">
      <dgm:prSet/>
      <dgm:spPr/>
      <dgm:t>
        <a:bodyPr/>
        <a:lstStyle/>
        <a:p>
          <a:endParaRPr lang="en-US" sz="2800"/>
        </a:p>
      </dgm:t>
    </dgm:pt>
    <dgm:pt modelId="{FB6EF723-D6D9-4C07-ADF7-A2A9ABA7572E}" type="sibTrans" cxnId="{C0FF9330-985E-4C69-9E2E-727FC8F1B6C8}">
      <dgm:prSet/>
      <dgm:spPr/>
      <dgm:t>
        <a:bodyPr/>
        <a:lstStyle/>
        <a:p>
          <a:endParaRPr lang="en-US"/>
        </a:p>
      </dgm:t>
    </dgm:pt>
    <dgm:pt modelId="{494194AB-5314-4417-A3BE-802296082761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নয়াবাস পরিবার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977C8700-C5A8-43AB-93C1-20330CBB930A}" type="parTrans" cxnId="{A9502185-7AAC-4CF3-853C-A0D82D23986A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2800"/>
        </a:p>
      </dgm:t>
    </dgm:pt>
    <dgm:pt modelId="{FEFB7D15-F207-433B-B24A-E57EA202D442}" type="sibTrans" cxnId="{A9502185-7AAC-4CF3-853C-A0D82D23986A}">
      <dgm:prSet/>
      <dgm:spPr/>
      <dgm:t>
        <a:bodyPr/>
        <a:lstStyle/>
        <a:p>
          <a:endParaRPr lang="en-US"/>
        </a:p>
      </dgm:t>
    </dgm:pt>
    <dgm:pt modelId="{8B2394C5-9825-4901-B52C-3BEA9DF6F88A}" type="pres">
      <dgm:prSet presAssocID="{E5A77720-F622-4D0A-A427-5A4CB1DB84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D5FD0E-53B1-44C3-8959-86C2C018EE22}" type="pres">
      <dgm:prSet presAssocID="{A9C0C6C0-AEF9-49C3-A4BA-708B574AE91F}" presName="hierRoot1" presStyleCnt="0">
        <dgm:presLayoutVars>
          <dgm:hierBranch val="init"/>
        </dgm:presLayoutVars>
      </dgm:prSet>
      <dgm:spPr/>
    </dgm:pt>
    <dgm:pt modelId="{27B92121-99B4-4E85-B319-B5C8976AD00A}" type="pres">
      <dgm:prSet presAssocID="{A9C0C6C0-AEF9-49C3-A4BA-708B574AE91F}" presName="rootComposite1" presStyleCnt="0"/>
      <dgm:spPr/>
    </dgm:pt>
    <dgm:pt modelId="{C93DDD36-C296-4B43-8241-B48E2396E6EA}" type="pres">
      <dgm:prSet presAssocID="{A9C0C6C0-AEF9-49C3-A4BA-708B574AE91F}" presName="rootText1" presStyleLbl="node0" presStyleIdx="0" presStyleCnt="1" custScaleX="213779" custScaleY="143038" custLinFactNeighborX="7952" custLinFactNeighborY="-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717D58-C103-4BA8-9F47-53FD81D6B3BD}" type="pres">
      <dgm:prSet presAssocID="{A9C0C6C0-AEF9-49C3-A4BA-708B574AE91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9A6A55-E9FF-42A9-8676-61EE2FE9CA71}" type="pres">
      <dgm:prSet presAssocID="{A9C0C6C0-AEF9-49C3-A4BA-708B574AE91F}" presName="hierChild2" presStyleCnt="0"/>
      <dgm:spPr/>
    </dgm:pt>
    <dgm:pt modelId="{67687E27-A884-4D81-AFBD-9ADE5BF7811D}" type="pres">
      <dgm:prSet presAssocID="{6CF2AF5A-FEF7-4813-969E-15B43BA7727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DD6C775-527E-43A2-885E-515C516035AB}" type="pres">
      <dgm:prSet presAssocID="{570CA3EB-6C36-4168-8DDE-A22349ADA9A9}" presName="hierRoot2" presStyleCnt="0">
        <dgm:presLayoutVars>
          <dgm:hierBranch val="init"/>
        </dgm:presLayoutVars>
      </dgm:prSet>
      <dgm:spPr/>
    </dgm:pt>
    <dgm:pt modelId="{59BD7835-A13F-4BB1-A515-2F5F45F20C97}" type="pres">
      <dgm:prSet presAssocID="{570CA3EB-6C36-4168-8DDE-A22349ADA9A9}" presName="rootComposite" presStyleCnt="0"/>
      <dgm:spPr/>
    </dgm:pt>
    <dgm:pt modelId="{AFA690E4-EC9B-4816-9E78-A63F9901FBCE}" type="pres">
      <dgm:prSet presAssocID="{570CA3EB-6C36-4168-8DDE-A22349ADA9A9}" presName="rootText" presStyleLbl="node2" presStyleIdx="0" presStyleCnt="3" custScaleX="1342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239D83-EA6D-4FD3-87F0-C36FDB3F2E5E}" type="pres">
      <dgm:prSet presAssocID="{570CA3EB-6C36-4168-8DDE-A22349ADA9A9}" presName="rootConnector" presStyleLbl="node2" presStyleIdx="0" presStyleCnt="3"/>
      <dgm:spPr/>
      <dgm:t>
        <a:bodyPr/>
        <a:lstStyle/>
        <a:p>
          <a:endParaRPr lang="en-US"/>
        </a:p>
      </dgm:t>
    </dgm:pt>
    <dgm:pt modelId="{748B5BD4-7CB1-4D06-AEBD-3D1D56A489BE}" type="pres">
      <dgm:prSet presAssocID="{570CA3EB-6C36-4168-8DDE-A22349ADA9A9}" presName="hierChild4" presStyleCnt="0"/>
      <dgm:spPr/>
    </dgm:pt>
    <dgm:pt modelId="{0AB1230E-9AA6-4742-A891-88F9D0B51B37}" type="pres">
      <dgm:prSet presAssocID="{570CA3EB-6C36-4168-8DDE-A22349ADA9A9}" presName="hierChild5" presStyleCnt="0"/>
      <dgm:spPr/>
    </dgm:pt>
    <dgm:pt modelId="{95D05094-0C5E-4991-A923-B22F42C0D861}" type="pres">
      <dgm:prSet presAssocID="{9EA59529-3E51-454D-8B0D-B338B1EEE9D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3C572C9-2AFC-47DF-AD1C-36C6FD133832}" type="pres">
      <dgm:prSet presAssocID="{4D8C30C8-7FE3-4032-85BC-5BC13E786008}" presName="hierRoot2" presStyleCnt="0">
        <dgm:presLayoutVars>
          <dgm:hierBranch val="init"/>
        </dgm:presLayoutVars>
      </dgm:prSet>
      <dgm:spPr/>
    </dgm:pt>
    <dgm:pt modelId="{35E8672A-FEDF-499B-9B20-87CBB85119AE}" type="pres">
      <dgm:prSet presAssocID="{4D8C30C8-7FE3-4032-85BC-5BC13E786008}" presName="rootComposite" presStyleCnt="0"/>
      <dgm:spPr/>
    </dgm:pt>
    <dgm:pt modelId="{E44084CD-5442-4FCB-9B8F-4395454BABC3}" type="pres">
      <dgm:prSet presAssocID="{4D8C30C8-7FE3-4032-85BC-5BC13E78600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552094-3496-4631-B135-8C6D366FBFCF}" type="pres">
      <dgm:prSet presAssocID="{4D8C30C8-7FE3-4032-85BC-5BC13E786008}" presName="rootConnector" presStyleLbl="node2" presStyleIdx="1" presStyleCnt="3"/>
      <dgm:spPr/>
      <dgm:t>
        <a:bodyPr/>
        <a:lstStyle/>
        <a:p>
          <a:endParaRPr lang="en-US"/>
        </a:p>
      </dgm:t>
    </dgm:pt>
    <dgm:pt modelId="{28D10B05-FB41-4BFD-8D4B-4203D84D7D00}" type="pres">
      <dgm:prSet presAssocID="{4D8C30C8-7FE3-4032-85BC-5BC13E786008}" presName="hierChild4" presStyleCnt="0"/>
      <dgm:spPr/>
    </dgm:pt>
    <dgm:pt modelId="{936F1CB1-DBC4-429F-95AD-D29523F37EB8}" type="pres">
      <dgm:prSet presAssocID="{4D8C30C8-7FE3-4032-85BC-5BC13E786008}" presName="hierChild5" presStyleCnt="0"/>
      <dgm:spPr/>
    </dgm:pt>
    <dgm:pt modelId="{A1C8B23B-552E-4C3D-A53C-DC4E99CDACBE}" type="pres">
      <dgm:prSet presAssocID="{977C8700-C5A8-43AB-93C1-20330CBB930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700D369-D669-4D44-B89E-C1B845C39150}" type="pres">
      <dgm:prSet presAssocID="{494194AB-5314-4417-A3BE-802296082761}" presName="hierRoot2" presStyleCnt="0">
        <dgm:presLayoutVars>
          <dgm:hierBranch val="init"/>
        </dgm:presLayoutVars>
      </dgm:prSet>
      <dgm:spPr/>
    </dgm:pt>
    <dgm:pt modelId="{0FC55D65-75CE-4CCF-B8BD-8803F417F613}" type="pres">
      <dgm:prSet presAssocID="{494194AB-5314-4417-A3BE-802296082761}" presName="rootComposite" presStyleCnt="0"/>
      <dgm:spPr/>
    </dgm:pt>
    <dgm:pt modelId="{8FA464D8-4F38-469F-82E3-A53C57BEA15F}" type="pres">
      <dgm:prSet presAssocID="{494194AB-5314-4417-A3BE-802296082761}" presName="rootText" presStyleLbl="node2" presStyleIdx="2" presStyleCnt="3" custScaleX="1190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C591C-903D-4DF9-B05E-AAA751128B7B}" type="pres">
      <dgm:prSet presAssocID="{494194AB-5314-4417-A3BE-802296082761}" presName="rootConnector" presStyleLbl="node2" presStyleIdx="2" presStyleCnt="3"/>
      <dgm:spPr/>
      <dgm:t>
        <a:bodyPr/>
        <a:lstStyle/>
        <a:p>
          <a:endParaRPr lang="en-US"/>
        </a:p>
      </dgm:t>
    </dgm:pt>
    <dgm:pt modelId="{FCF43484-2B38-4C03-9CF3-7746DACCAE20}" type="pres">
      <dgm:prSet presAssocID="{494194AB-5314-4417-A3BE-802296082761}" presName="hierChild4" presStyleCnt="0"/>
      <dgm:spPr/>
    </dgm:pt>
    <dgm:pt modelId="{E1393CE4-5942-4A0B-9F27-A1AF51EC1F87}" type="pres">
      <dgm:prSet presAssocID="{494194AB-5314-4417-A3BE-802296082761}" presName="hierChild5" presStyleCnt="0"/>
      <dgm:spPr/>
    </dgm:pt>
    <dgm:pt modelId="{B3E68266-3377-473C-B2E2-477A2F0FBB2C}" type="pres">
      <dgm:prSet presAssocID="{A9C0C6C0-AEF9-49C3-A4BA-708B574AE91F}" presName="hierChild3" presStyleCnt="0"/>
      <dgm:spPr/>
    </dgm:pt>
  </dgm:ptLst>
  <dgm:cxnLst>
    <dgm:cxn modelId="{A95E0982-0BFA-410A-98A1-39D3C0DB8D20}" type="presOf" srcId="{570CA3EB-6C36-4168-8DDE-A22349ADA9A9}" destId="{33239D83-EA6D-4FD3-87F0-C36FDB3F2E5E}" srcOrd="1" destOrd="0" presId="urn:microsoft.com/office/officeart/2005/8/layout/orgChart1"/>
    <dgm:cxn modelId="{FF95154B-521C-44FF-8698-5E44B02D0E84}" type="presOf" srcId="{E5A77720-F622-4D0A-A427-5A4CB1DB8451}" destId="{8B2394C5-9825-4901-B52C-3BEA9DF6F88A}" srcOrd="0" destOrd="0" presId="urn:microsoft.com/office/officeart/2005/8/layout/orgChart1"/>
    <dgm:cxn modelId="{86235151-FA94-4750-836D-897F726263BB}" type="presOf" srcId="{A9C0C6C0-AEF9-49C3-A4BA-708B574AE91F}" destId="{C93DDD36-C296-4B43-8241-B48E2396E6EA}" srcOrd="0" destOrd="0" presId="urn:microsoft.com/office/officeart/2005/8/layout/orgChart1"/>
    <dgm:cxn modelId="{A740EA3E-DDBC-4D43-B540-AC6F985AFF7C}" type="presOf" srcId="{9EA59529-3E51-454D-8B0D-B338B1EEE9D5}" destId="{95D05094-0C5E-4991-A923-B22F42C0D861}" srcOrd="0" destOrd="0" presId="urn:microsoft.com/office/officeart/2005/8/layout/orgChart1"/>
    <dgm:cxn modelId="{D05F3610-F113-4C82-A3EA-B99E4DB38F9B}" type="presOf" srcId="{6CF2AF5A-FEF7-4813-969E-15B43BA77276}" destId="{67687E27-A884-4D81-AFBD-9ADE5BF7811D}" srcOrd="0" destOrd="0" presId="urn:microsoft.com/office/officeart/2005/8/layout/orgChart1"/>
    <dgm:cxn modelId="{0C3CFC20-975A-4AF3-B33F-3599D375BD39}" type="presOf" srcId="{4D8C30C8-7FE3-4032-85BC-5BC13E786008}" destId="{16552094-3496-4631-B135-8C6D366FBFCF}" srcOrd="1" destOrd="0" presId="urn:microsoft.com/office/officeart/2005/8/layout/orgChart1"/>
    <dgm:cxn modelId="{C7230324-406F-4DE8-A170-AC952564965D}" type="presOf" srcId="{494194AB-5314-4417-A3BE-802296082761}" destId="{053C591C-903D-4DF9-B05E-AAA751128B7B}" srcOrd="1" destOrd="0" presId="urn:microsoft.com/office/officeart/2005/8/layout/orgChart1"/>
    <dgm:cxn modelId="{D0F31C97-BED9-4741-A738-C142973A08E8}" type="presOf" srcId="{570CA3EB-6C36-4168-8DDE-A22349ADA9A9}" destId="{AFA690E4-EC9B-4816-9E78-A63F9901FBCE}" srcOrd="0" destOrd="0" presId="urn:microsoft.com/office/officeart/2005/8/layout/orgChart1"/>
    <dgm:cxn modelId="{F4FAD52A-B0A4-42A8-9894-D786D7F2C76F}" type="presOf" srcId="{A9C0C6C0-AEF9-49C3-A4BA-708B574AE91F}" destId="{00717D58-C103-4BA8-9F47-53FD81D6B3BD}" srcOrd="1" destOrd="0" presId="urn:microsoft.com/office/officeart/2005/8/layout/orgChart1"/>
    <dgm:cxn modelId="{A9502185-7AAC-4CF3-853C-A0D82D23986A}" srcId="{A9C0C6C0-AEF9-49C3-A4BA-708B574AE91F}" destId="{494194AB-5314-4417-A3BE-802296082761}" srcOrd="2" destOrd="0" parTransId="{977C8700-C5A8-43AB-93C1-20330CBB930A}" sibTransId="{FEFB7D15-F207-433B-B24A-E57EA202D442}"/>
    <dgm:cxn modelId="{F6218A44-49ED-46F6-BB33-9D417E83B7A7}" srcId="{A9C0C6C0-AEF9-49C3-A4BA-708B574AE91F}" destId="{570CA3EB-6C36-4168-8DDE-A22349ADA9A9}" srcOrd="0" destOrd="0" parTransId="{6CF2AF5A-FEF7-4813-969E-15B43BA77276}" sibTransId="{5DF63749-9D5F-49EE-B7BC-678A27990DB5}"/>
    <dgm:cxn modelId="{0B97BF8B-DBFB-4825-9880-800464E1849F}" type="presOf" srcId="{4D8C30C8-7FE3-4032-85BC-5BC13E786008}" destId="{E44084CD-5442-4FCB-9B8F-4395454BABC3}" srcOrd="0" destOrd="0" presId="urn:microsoft.com/office/officeart/2005/8/layout/orgChart1"/>
    <dgm:cxn modelId="{C0FF9330-985E-4C69-9E2E-727FC8F1B6C8}" srcId="{A9C0C6C0-AEF9-49C3-A4BA-708B574AE91F}" destId="{4D8C30C8-7FE3-4032-85BC-5BC13E786008}" srcOrd="1" destOrd="0" parTransId="{9EA59529-3E51-454D-8B0D-B338B1EEE9D5}" sibTransId="{FB6EF723-D6D9-4C07-ADF7-A2A9ABA7572E}"/>
    <dgm:cxn modelId="{28FA8972-51F3-4093-82C1-5780A6258DEF}" srcId="{E5A77720-F622-4D0A-A427-5A4CB1DB8451}" destId="{A9C0C6C0-AEF9-49C3-A4BA-708B574AE91F}" srcOrd="0" destOrd="0" parTransId="{3410040E-B938-4F24-838D-4332E03F519B}" sibTransId="{E8D6DF75-3C6E-40C1-BC4B-7E42B94E142F}"/>
    <dgm:cxn modelId="{E5D0CBAB-0D5E-45FF-8CFA-B8AA33C43AF3}" type="presOf" srcId="{494194AB-5314-4417-A3BE-802296082761}" destId="{8FA464D8-4F38-469F-82E3-A53C57BEA15F}" srcOrd="0" destOrd="0" presId="urn:microsoft.com/office/officeart/2005/8/layout/orgChart1"/>
    <dgm:cxn modelId="{6D944558-A160-4952-BE70-C0EA483D0A4F}" type="presOf" srcId="{977C8700-C5A8-43AB-93C1-20330CBB930A}" destId="{A1C8B23B-552E-4C3D-A53C-DC4E99CDACBE}" srcOrd="0" destOrd="0" presId="urn:microsoft.com/office/officeart/2005/8/layout/orgChart1"/>
    <dgm:cxn modelId="{3FA96B52-CD1F-4ECA-8989-EA3C901D8B1B}" type="presParOf" srcId="{8B2394C5-9825-4901-B52C-3BEA9DF6F88A}" destId="{9ED5FD0E-53B1-44C3-8959-86C2C018EE22}" srcOrd="0" destOrd="0" presId="urn:microsoft.com/office/officeart/2005/8/layout/orgChart1"/>
    <dgm:cxn modelId="{3FC6707D-193B-4234-A958-E53258DFF72E}" type="presParOf" srcId="{9ED5FD0E-53B1-44C3-8959-86C2C018EE22}" destId="{27B92121-99B4-4E85-B319-B5C8976AD00A}" srcOrd="0" destOrd="0" presId="urn:microsoft.com/office/officeart/2005/8/layout/orgChart1"/>
    <dgm:cxn modelId="{FDE3D9F1-BCAD-4C51-9969-BB5B5B52207A}" type="presParOf" srcId="{27B92121-99B4-4E85-B319-B5C8976AD00A}" destId="{C93DDD36-C296-4B43-8241-B48E2396E6EA}" srcOrd="0" destOrd="0" presId="urn:microsoft.com/office/officeart/2005/8/layout/orgChart1"/>
    <dgm:cxn modelId="{52C88786-DCC4-48A5-87CF-94929D9B38F8}" type="presParOf" srcId="{27B92121-99B4-4E85-B319-B5C8976AD00A}" destId="{00717D58-C103-4BA8-9F47-53FD81D6B3BD}" srcOrd="1" destOrd="0" presId="urn:microsoft.com/office/officeart/2005/8/layout/orgChart1"/>
    <dgm:cxn modelId="{F5048FA1-5E97-424F-B30E-96834F527968}" type="presParOf" srcId="{9ED5FD0E-53B1-44C3-8959-86C2C018EE22}" destId="{E39A6A55-E9FF-42A9-8676-61EE2FE9CA71}" srcOrd="1" destOrd="0" presId="urn:microsoft.com/office/officeart/2005/8/layout/orgChart1"/>
    <dgm:cxn modelId="{422F65D0-07EE-4D84-BB97-91A7F78E70B7}" type="presParOf" srcId="{E39A6A55-E9FF-42A9-8676-61EE2FE9CA71}" destId="{67687E27-A884-4D81-AFBD-9ADE5BF7811D}" srcOrd="0" destOrd="0" presId="urn:microsoft.com/office/officeart/2005/8/layout/orgChart1"/>
    <dgm:cxn modelId="{A33A60F4-3CDA-4A7F-8E1F-EC0DEB8F0928}" type="presParOf" srcId="{E39A6A55-E9FF-42A9-8676-61EE2FE9CA71}" destId="{1DD6C775-527E-43A2-885E-515C516035AB}" srcOrd="1" destOrd="0" presId="urn:microsoft.com/office/officeart/2005/8/layout/orgChart1"/>
    <dgm:cxn modelId="{01320A03-97B2-4297-981F-7D1A2D775552}" type="presParOf" srcId="{1DD6C775-527E-43A2-885E-515C516035AB}" destId="{59BD7835-A13F-4BB1-A515-2F5F45F20C97}" srcOrd="0" destOrd="0" presId="urn:microsoft.com/office/officeart/2005/8/layout/orgChart1"/>
    <dgm:cxn modelId="{9D82038E-F99B-4B94-B080-FEC9A67C8B61}" type="presParOf" srcId="{59BD7835-A13F-4BB1-A515-2F5F45F20C97}" destId="{AFA690E4-EC9B-4816-9E78-A63F9901FBCE}" srcOrd="0" destOrd="0" presId="urn:microsoft.com/office/officeart/2005/8/layout/orgChart1"/>
    <dgm:cxn modelId="{47B6D912-5A92-4493-88E8-125607B5A6B8}" type="presParOf" srcId="{59BD7835-A13F-4BB1-A515-2F5F45F20C97}" destId="{33239D83-EA6D-4FD3-87F0-C36FDB3F2E5E}" srcOrd="1" destOrd="0" presId="urn:microsoft.com/office/officeart/2005/8/layout/orgChart1"/>
    <dgm:cxn modelId="{F397D1B0-86AB-49E4-AABA-173E10C9E2FA}" type="presParOf" srcId="{1DD6C775-527E-43A2-885E-515C516035AB}" destId="{748B5BD4-7CB1-4D06-AEBD-3D1D56A489BE}" srcOrd="1" destOrd="0" presId="urn:microsoft.com/office/officeart/2005/8/layout/orgChart1"/>
    <dgm:cxn modelId="{D47405BB-3461-48C7-AEB3-7D1138498377}" type="presParOf" srcId="{1DD6C775-527E-43A2-885E-515C516035AB}" destId="{0AB1230E-9AA6-4742-A891-88F9D0B51B37}" srcOrd="2" destOrd="0" presId="urn:microsoft.com/office/officeart/2005/8/layout/orgChart1"/>
    <dgm:cxn modelId="{EDC9DCD3-53CE-4F7D-9AEC-734787B5DD99}" type="presParOf" srcId="{E39A6A55-E9FF-42A9-8676-61EE2FE9CA71}" destId="{95D05094-0C5E-4991-A923-B22F42C0D861}" srcOrd="2" destOrd="0" presId="urn:microsoft.com/office/officeart/2005/8/layout/orgChart1"/>
    <dgm:cxn modelId="{C7D4B5C0-067C-4881-8045-63B87931C5FA}" type="presParOf" srcId="{E39A6A55-E9FF-42A9-8676-61EE2FE9CA71}" destId="{E3C572C9-2AFC-47DF-AD1C-36C6FD133832}" srcOrd="3" destOrd="0" presId="urn:microsoft.com/office/officeart/2005/8/layout/orgChart1"/>
    <dgm:cxn modelId="{1C647845-5861-4F33-A980-C8B80FCE3FC6}" type="presParOf" srcId="{E3C572C9-2AFC-47DF-AD1C-36C6FD133832}" destId="{35E8672A-FEDF-499B-9B20-87CBB85119AE}" srcOrd="0" destOrd="0" presId="urn:microsoft.com/office/officeart/2005/8/layout/orgChart1"/>
    <dgm:cxn modelId="{CA522AEA-30A6-44E1-97BF-6B4E21CEADE6}" type="presParOf" srcId="{35E8672A-FEDF-499B-9B20-87CBB85119AE}" destId="{E44084CD-5442-4FCB-9B8F-4395454BABC3}" srcOrd="0" destOrd="0" presId="urn:microsoft.com/office/officeart/2005/8/layout/orgChart1"/>
    <dgm:cxn modelId="{0191E2F5-6797-40C2-86BA-632A879B98FD}" type="presParOf" srcId="{35E8672A-FEDF-499B-9B20-87CBB85119AE}" destId="{16552094-3496-4631-B135-8C6D366FBFCF}" srcOrd="1" destOrd="0" presId="urn:microsoft.com/office/officeart/2005/8/layout/orgChart1"/>
    <dgm:cxn modelId="{01DFCCD6-08CB-4890-8CF5-FABAA559140C}" type="presParOf" srcId="{E3C572C9-2AFC-47DF-AD1C-36C6FD133832}" destId="{28D10B05-FB41-4BFD-8D4B-4203D84D7D00}" srcOrd="1" destOrd="0" presId="urn:microsoft.com/office/officeart/2005/8/layout/orgChart1"/>
    <dgm:cxn modelId="{AB5FB9FE-5A5E-438B-83B4-5EB2648BBCFC}" type="presParOf" srcId="{E3C572C9-2AFC-47DF-AD1C-36C6FD133832}" destId="{936F1CB1-DBC4-429F-95AD-D29523F37EB8}" srcOrd="2" destOrd="0" presId="urn:microsoft.com/office/officeart/2005/8/layout/orgChart1"/>
    <dgm:cxn modelId="{455766DE-9806-4178-A409-2CBE7299F9FE}" type="presParOf" srcId="{E39A6A55-E9FF-42A9-8676-61EE2FE9CA71}" destId="{A1C8B23B-552E-4C3D-A53C-DC4E99CDACBE}" srcOrd="4" destOrd="0" presId="urn:microsoft.com/office/officeart/2005/8/layout/orgChart1"/>
    <dgm:cxn modelId="{5EFE52F5-26AA-457A-9712-8CC6352828C4}" type="presParOf" srcId="{E39A6A55-E9FF-42A9-8676-61EE2FE9CA71}" destId="{9700D369-D669-4D44-B89E-C1B845C39150}" srcOrd="5" destOrd="0" presId="urn:microsoft.com/office/officeart/2005/8/layout/orgChart1"/>
    <dgm:cxn modelId="{880297DB-A83C-48FF-AF44-052FA23525C9}" type="presParOf" srcId="{9700D369-D669-4D44-B89E-C1B845C39150}" destId="{0FC55D65-75CE-4CCF-B8BD-8803F417F613}" srcOrd="0" destOrd="0" presId="urn:microsoft.com/office/officeart/2005/8/layout/orgChart1"/>
    <dgm:cxn modelId="{9DBE49E7-6D8B-41B6-8621-AF4A5FE6AE23}" type="presParOf" srcId="{0FC55D65-75CE-4CCF-B8BD-8803F417F613}" destId="{8FA464D8-4F38-469F-82E3-A53C57BEA15F}" srcOrd="0" destOrd="0" presId="urn:microsoft.com/office/officeart/2005/8/layout/orgChart1"/>
    <dgm:cxn modelId="{3F08B446-52BD-4BB1-940B-9777797CDDEA}" type="presParOf" srcId="{0FC55D65-75CE-4CCF-B8BD-8803F417F613}" destId="{053C591C-903D-4DF9-B05E-AAA751128B7B}" srcOrd="1" destOrd="0" presId="urn:microsoft.com/office/officeart/2005/8/layout/orgChart1"/>
    <dgm:cxn modelId="{E67CC3F1-CE24-4CBA-9379-2A199E8BB18A}" type="presParOf" srcId="{9700D369-D669-4D44-B89E-C1B845C39150}" destId="{FCF43484-2B38-4C03-9CF3-7746DACCAE20}" srcOrd="1" destOrd="0" presId="urn:microsoft.com/office/officeart/2005/8/layout/orgChart1"/>
    <dgm:cxn modelId="{78F843CE-6251-4660-833C-0C117875788E}" type="presParOf" srcId="{9700D369-D669-4D44-B89E-C1B845C39150}" destId="{E1393CE4-5942-4A0B-9F27-A1AF51EC1F87}" srcOrd="2" destOrd="0" presId="urn:microsoft.com/office/officeart/2005/8/layout/orgChart1"/>
    <dgm:cxn modelId="{2BD7D15A-2987-44B8-8732-84B8D2D10F2B}" type="presParOf" srcId="{9ED5FD0E-53B1-44C3-8959-86C2C018EE22}" destId="{B3E68266-3377-473C-B2E2-477A2F0FBB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24C5BD-4119-4C37-9C09-54F7A8EA262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9C24D-E179-45FB-BDA5-245AC047CD2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পাত্র-পাত্রী নির্বাচনের ভিত্তিতে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0FDDCC39-6A42-44E2-99B6-67BCA58D6A6A}" type="parTrans" cxnId="{F97B0DEC-4A28-4EA3-98D7-C8BD12A22A62}">
      <dgm:prSet/>
      <dgm:spPr/>
      <dgm:t>
        <a:bodyPr/>
        <a:lstStyle/>
        <a:p>
          <a:endParaRPr lang="en-US"/>
        </a:p>
      </dgm:t>
    </dgm:pt>
    <dgm:pt modelId="{B385B4B7-BFC6-4D18-AB09-6563EA250906}" type="sibTrans" cxnId="{F97B0DEC-4A28-4EA3-98D7-C8BD12A22A62}">
      <dgm:prSet/>
      <dgm:spPr/>
      <dgm:t>
        <a:bodyPr/>
        <a:lstStyle/>
        <a:p>
          <a:endParaRPr lang="en-US"/>
        </a:p>
      </dgm:t>
    </dgm:pt>
    <dgm:pt modelId="{8DD53837-221E-4C34-A89D-4A07013976B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বহির্গোত্র বিবাহ ভিত্তিক পরিবার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3E020F41-8DF6-4078-B31A-8F534320CBBD}" type="parTrans" cxnId="{B78CFD4F-143D-4A02-8CCE-AFF8D671CBC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400"/>
        </a:p>
      </dgm:t>
    </dgm:pt>
    <dgm:pt modelId="{AE3A5D8B-EDD9-4A28-9EE3-D164603E3D3D}" type="sibTrans" cxnId="{B78CFD4F-143D-4A02-8CCE-AFF8D671CBC2}">
      <dgm:prSet/>
      <dgm:spPr/>
      <dgm:t>
        <a:bodyPr/>
        <a:lstStyle/>
        <a:p>
          <a:endParaRPr lang="en-US"/>
        </a:p>
      </dgm:t>
    </dgm:pt>
    <dgm:pt modelId="{93B7A83D-3B5E-4A05-B294-729DA15F2B3E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অন্তর্গোত্র বিবাহভিত্তিক পরিবার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0C41F1EE-C4CD-46B2-BFAF-57D968D731D1}" type="parTrans" cxnId="{F6B60380-EE40-4C32-B072-2C9090FCDF04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400"/>
        </a:p>
      </dgm:t>
    </dgm:pt>
    <dgm:pt modelId="{D98A569E-5573-4F34-AD1B-1CD657DFDAE4}" type="sibTrans" cxnId="{F6B60380-EE40-4C32-B072-2C9090FCDF04}">
      <dgm:prSet/>
      <dgm:spPr/>
      <dgm:t>
        <a:bodyPr/>
        <a:lstStyle/>
        <a:p>
          <a:endParaRPr lang="en-US"/>
        </a:p>
      </dgm:t>
    </dgm:pt>
    <dgm:pt modelId="{693460F0-35CF-4A2E-960E-9B43A552BC1E}" type="pres">
      <dgm:prSet presAssocID="{5A24C5BD-4119-4C37-9C09-54F7A8EA26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CB0449-DA6E-4005-8917-3E3FC4FDC2B2}" type="pres">
      <dgm:prSet presAssocID="{BB19C24D-E179-45FB-BDA5-245AC047CD28}" presName="hierRoot1" presStyleCnt="0">
        <dgm:presLayoutVars>
          <dgm:hierBranch val="init"/>
        </dgm:presLayoutVars>
      </dgm:prSet>
      <dgm:spPr/>
    </dgm:pt>
    <dgm:pt modelId="{942D0F97-8BF1-4D06-9CE1-F48D3B24BF04}" type="pres">
      <dgm:prSet presAssocID="{BB19C24D-E179-45FB-BDA5-245AC047CD28}" presName="rootComposite1" presStyleCnt="0"/>
      <dgm:spPr/>
    </dgm:pt>
    <dgm:pt modelId="{26549C8F-AA59-4E4B-B306-D34550978A27}" type="pres">
      <dgm:prSet presAssocID="{BB19C24D-E179-45FB-BDA5-245AC047CD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6A96DA-5300-455A-9AE4-ADC9B7DEBBA9}" type="pres">
      <dgm:prSet presAssocID="{BB19C24D-E179-45FB-BDA5-245AC047CD2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7AAE5D1-7F9D-4FCD-BB57-00C1142FBFB2}" type="pres">
      <dgm:prSet presAssocID="{BB19C24D-E179-45FB-BDA5-245AC047CD28}" presName="hierChild2" presStyleCnt="0"/>
      <dgm:spPr/>
    </dgm:pt>
    <dgm:pt modelId="{92A3F9D4-3E9E-4F4A-84B5-12C711DFFBD8}" type="pres">
      <dgm:prSet presAssocID="{3E020F41-8DF6-4078-B31A-8F534320CBB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7C754AA-9919-44DF-942F-A12DB84742CA}" type="pres">
      <dgm:prSet presAssocID="{8DD53837-221E-4C34-A89D-4A07013976BB}" presName="hierRoot2" presStyleCnt="0">
        <dgm:presLayoutVars>
          <dgm:hierBranch val="init"/>
        </dgm:presLayoutVars>
      </dgm:prSet>
      <dgm:spPr/>
    </dgm:pt>
    <dgm:pt modelId="{E331790D-6B97-4D34-A75A-63DB0BC86208}" type="pres">
      <dgm:prSet presAssocID="{8DD53837-221E-4C34-A89D-4A07013976BB}" presName="rootComposite" presStyleCnt="0"/>
      <dgm:spPr/>
    </dgm:pt>
    <dgm:pt modelId="{D7F4CC64-BB04-4E7E-80EF-F2936E7443D9}" type="pres">
      <dgm:prSet presAssocID="{8DD53837-221E-4C34-A89D-4A07013976B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BD9E61-AF10-4A06-B898-98F4201601A5}" type="pres">
      <dgm:prSet presAssocID="{8DD53837-221E-4C34-A89D-4A07013976BB}" presName="rootConnector" presStyleLbl="node2" presStyleIdx="0" presStyleCnt="2"/>
      <dgm:spPr/>
      <dgm:t>
        <a:bodyPr/>
        <a:lstStyle/>
        <a:p>
          <a:endParaRPr lang="en-US"/>
        </a:p>
      </dgm:t>
    </dgm:pt>
    <dgm:pt modelId="{5643CA9E-212E-49BB-9510-DE18D3D37A19}" type="pres">
      <dgm:prSet presAssocID="{8DD53837-221E-4C34-A89D-4A07013976BB}" presName="hierChild4" presStyleCnt="0"/>
      <dgm:spPr/>
    </dgm:pt>
    <dgm:pt modelId="{8DF9B3FD-FF39-4814-83A2-FF315192D8CD}" type="pres">
      <dgm:prSet presAssocID="{8DD53837-221E-4C34-A89D-4A07013976BB}" presName="hierChild5" presStyleCnt="0"/>
      <dgm:spPr/>
    </dgm:pt>
    <dgm:pt modelId="{5D5F1B35-143F-412B-A227-C1C95D0966E6}" type="pres">
      <dgm:prSet presAssocID="{0C41F1EE-C4CD-46B2-BFAF-57D968D731D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35E1052-4D48-4B30-B4DB-E7BA0E714B17}" type="pres">
      <dgm:prSet presAssocID="{93B7A83D-3B5E-4A05-B294-729DA15F2B3E}" presName="hierRoot2" presStyleCnt="0">
        <dgm:presLayoutVars>
          <dgm:hierBranch val="init"/>
        </dgm:presLayoutVars>
      </dgm:prSet>
      <dgm:spPr/>
    </dgm:pt>
    <dgm:pt modelId="{05C0359B-0282-4DB6-B2D2-A251537A97A4}" type="pres">
      <dgm:prSet presAssocID="{93B7A83D-3B5E-4A05-B294-729DA15F2B3E}" presName="rootComposite" presStyleCnt="0"/>
      <dgm:spPr/>
    </dgm:pt>
    <dgm:pt modelId="{2683F16E-8A56-4D6F-90AF-A4E041CE74D9}" type="pres">
      <dgm:prSet presAssocID="{93B7A83D-3B5E-4A05-B294-729DA15F2B3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1513D-9A70-4145-AC6A-D7C74D459169}" type="pres">
      <dgm:prSet presAssocID="{93B7A83D-3B5E-4A05-B294-729DA15F2B3E}" presName="rootConnector" presStyleLbl="node2" presStyleIdx="1" presStyleCnt="2"/>
      <dgm:spPr/>
      <dgm:t>
        <a:bodyPr/>
        <a:lstStyle/>
        <a:p>
          <a:endParaRPr lang="en-US"/>
        </a:p>
      </dgm:t>
    </dgm:pt>
    <dgm:pt modelId="{7F074DA7-056B-4253-83A6-8D6B7A105EB5}" type="pres">
      <dgm:prSet presAssocID="{93B7A83D-3B5E-4A05-B294-729DA15F2B3E}" presName="hierChild4" presStyleCnt="0"/>
      <dgm:spPr/>
    </dgm:pt>
    <dgm:pt modelId="{06A76963-A24F-4828-A832-B1F6FFFED3EC}" type="pres">
      <dgm:prSet presAssocID="{93B7A83D-3B5E-4A05-B294-729DA15F2B3E}" presName="hierChild5" presStyleCnt="0"/>
      <dgm:spPr/>
    </dgm:pt>
    <dgm:pt modelId="{FAAFD37F-6924-47AA-A45A-1AA6AC639A73}" type="pres">
      <dgm:prSet presAssocID="{BB19C24D-E179-45FB-BDA5-245AC047CD28}" presName="hierChild3" presStyleCnt="0"/>
      <dgm:spPr/>
    </dgm:pt>
  </dgm:ptLst>
  <dgm:cxnLst>
    <dgm:cxn modelId="{F97B0DEC-4A28-4EA3-98D7-C8BD12A22A62}" srcId="{5A24C5BD-4119-4C37-9C09-54F7A8EA2621}" destId="{BB19C24D-E179-45FB-BDA5-245AC047CD28}" srcOrd="0" destOrd="0" parTransId="{0FDDCC39-6A42-44E2-99B6-67BCA58D6A6A}" sibTransId="{B385B4B7-BFC6-4D18-AB09-6563EA250906}"/>
    <dgm:cxn modelId="{F6B60380-EE40-4C32-B072-2C9090FCDF04}" srcId="{BB19C24D-E179-45FB-BDA5-245AC047CD28}" destId="{93B7A83D-3B5E-4A05-B294-729DA15F2B3E}" srcOrd="1" destOrd="0" parTransId="{0C41F1EE-C4CD-46B2-BFAF-57D968D731D1}" sibTransId="{D98A569E-5573-4F34-AD1B-1CD657DFDAE4}"/>
    <dgm:cxn modelId="{DBB8E869-5015-451D-B4CB-5163C06D75BA}" type="presOf" srcId="{BB19C24D-E179-45FB-BDA5-245AC047CD28}" destId="{506A96DA-5300-455A-9AE4-ADC9B7DEBBA9}" srcOrd="1" destOrd="0" presId="urn:microsoft.com/office/officeart/2005/8/layout/orgChart1"/>
    <dgm:cxn modelId="{B78CFD4F-143D-4A02-8CCE-AFF8D671CBC2}" srcId="{BB19C24D-E179-45FB-BDA5-245AC047CD28}" destId="{8DD53837-221E-4C34-A89D-4A07013976BB}" srcOrd="0" destOrd="0" parTransId="{3E020F41-8DF6-4078-B31A-8F534320CBBD}" sibTransId="{AE3A5D8B-EDD9-4A28-9EE3-D164603E3D3D}"/>
    <dgm:cxn modelId="{BBAC9801-4A71-4C22-82ED-A263C88E9A98}" type="presOf" srcId="{93B7A83D-3B5E-4A05-B294-729DA15F2B3E}" destId="{E0A1513D-9A70-4145-AC6A-D7C74D459169}" srcOrd="1" destOrd="0" presId="urn:microsoft.com/office/officeart/2005/8/layout/orgChart1"/>
    <dgm:cxn modelId="{ADD8510A-889A-44CB-8B3F-84AAC4EC314E}" type="presOf" srcId="{3E020F41-8DF6-4078-B31A-8F534320CBBD}" destId="{92A3F9D4-3E9E-4F4A-84B5-12C711DFFBD8}" srcOrd="0" destOrd="0" presId="urn:microsoft.com/office/officeart/2005/8/layout/orgChart1"/>
    <dgm:cxn modelId="{44873A34-D1FD-4DAD-969F-031E2E9B3A59}" type="presOf" srcId="{BB19C24D-E179-45FB-BDA5-245AC047CD28}" destId="{26549C8F-AA59-4E4B-B306-D34550978A27}" srcOrd="0" destOrd="0" presId="urn:microsoft.com/office/officeart/2005/8/layout/orgChart1"/>
    <dgm:cxn modelId="{8A82073E-BD19-4604-B241-0845472ECBC9}" type="presOf" srcId="{5A24C5BD-4119-4C37-9C09-54F7A8EA2621}" destId="{693460F0-35CF-4A2E-960E-9B43A552BC1E}" srcOrd="0" destOrd="0" presId="urn:microsoft.com/office/officeart/2005/8/layout/orgChart1"/>
    <dgm:cxn modelId="{F1BC511E-9335-43C1-A6F0-D458FBF8AE7A}" type="presOf" srcId="{0C41F1EE-C4CD-46B2-BFAF-57D968D731D1}" destId="{5D5F1B35-143F-412B-A227-C1C95D0966E6}" srcOrd="0" destOrd="0" presId="urn:microsoft.com/office/officeart/2005/8/layout/orgChart1"/>
    <dgm:cxn modelId="{B0D91839-0913-4ADB-8DB0-020B2F635AB6}" type="presOf" srcId="{8DD53837-221E-4C34-A89D-4A07013976BB}" destId="{30BD9E61-AF10-4A06-B898-98F4201601A5}" srcOrd="1" destOrd="0" presId="urn:microsoft.com/office/officeart/2005/8/layout/orgChart1"/>
    <dgm:cxn modelId="{F2841DA8-0D74-4202-A6B5-5970BEA8C189}" type="presOf" srcId="{93B7A83D-3B5E-4A05-B294-729DA15F2B3E}" destId="{2683F16E-8A56-4D6F-90AF-A4E041CE74D9}" srcOrd="0" destOrd="0" presId="urn:microsoft.com/office/officeart/2005/8/layout/orgChart1"/>
    <dgm:cxn modelId="{4BD82696-8F3E-4B5A-9C5D-BA8B70F7B4C9}" type="presOf" srcId="{8DD53837-221E-4C34-A89D-4A07013976BB}" destId="{D7F4CC64-BB04-4E7E-80EF-F2936E7443D9}" srcOrd="0" destOrd="0" presId="urn:microsoft.com/office/officeart/2005/8/layout/orgChart1"/>
    <dgm:cxn modelId="{D3A0CCA6-4B97-406D-AA24-FEF46D3C027A}" type="presParOf" srcId="{693460F0-35CF-4A2E-960E-9B43A552BC1E}" destId="{9CCB0449-DA6E-4005-8917-3E3FC4FDC2B2}" srcOrd="0" destOrd="0" presId="urn:microsoft.com/office/officeart/2005/8/layout/orgChart1"/>
    <dgm:cxn modelId="{ED56C5E7-E99D-47FE-9408-1EC66D56DA8D}" type="presParOf" srcId="{9CCB0449-DA6E-4005-8917-3E3FC4FDC2B2}" destId="{942D0F97-8BF1-4D06-9CE1-F48D3B24BF04}" srcOrd="0" destOrd="0" presId="urn:microsoft.com/office/officeart/2005/8/layout/orgChart1"/>
    <dgm:cxn modelId="{F94B921C-7CB2-4E5F-91F8-6FC6FA2B1B13}" type="presParOf" srcId="{942D0F97-8BF1-4D06-9CE1-F48D3B24BF04}" destId="{26549C8F-AA59-4E4B-B306-D34550978A27}" srcOrd="0" destOrd="0" presId="urn:microsoft.com/office/officeart/2005/8/layout/orgChart1"/>
    <dgm:cxn modelId="{F590D3E4-4E61-4A39-92AF-5B95D09E7C82}" type="presParOf" srcId="{942D0F97-8BF1-4D06-9CE1-F48D3B24BF04}" destId="{506A96DA-5300-455A-9AE4-ADC9B7DEBBA9}" srcOrd="1" destOrd="0" presId="urn:microsoft.com/office/officeart/2005/8/layout/orgChart1"/>
    <dgm:cxn modelId="{A308ACF8-97A1-4F05-9478-582FCF5A7662}" type="presParOf" srcId="{9CCB0449-DA6E-4005-8917-3E3FC4FDC2B2}" destId="{E7AAE5D1-7F9D-4FCD-BB57-00C1142FBFB2}" srcOrd="1" destOrd="0" presId="urn:microsoft.com/office/officeart/2005/8/layout/orgChart1"/>
    <dgm:cxn modelId="{0D7033D8-85E4-4E43-A70C-47427FA7A0A4}" type="presParOf" srcId="{E7AAE5D1-7F9D-4FCD-BB57-00C1142FBFB2}" destId="{92A3F9D4-3E9E-4F4A-84B5-12C711DFFBD8}" srcOrd="0" destOrd="0" presId="urn:microsoft.com/office/officeart/2005/8/layout/orgChart1"/>
    <dgm:cxn modelId="{EC55E6CB-2659-428A-A096-9B16FAECB87C}" type="presParOf" srcId="{E7AAE5D1-7F9D-4FCD-BB57-00C1142FBFB2}" destId="{E7C754AA-9919-44DF-942F-A12DB84742CA}" srcOrd="1" destOrd="0" presId="urn:microsoft.com/office/officeart/2005/8/layout/orgChart1"/>
    <dgm:cxn modelId="{4C156A53-69F5-4879-BC49-56470A40DE41}" type="presParOf" srcId="{E7C754AA-9919-44DF-942F-A12DB84742CA}" destId="{E331790D-6B97-4D34-A75A-63DB0BC86208}" srcOrd="0" destOrd="0" presId="urn:microsoft.com/office/officeart/2005/8/layout/orgChart1"/>
    <dgm:cxn modelId="{44F2A911-AEA4-4788-AF88-EDC4A48EFD78}" type="presParOf" srcId="{E331790D-6B97-4D34-A75A-63DB0BC86208}" destId="{D7F4CC64-BB04-4E7E-80EF-F2936E7443D9}" srcOrd="0" destOrd="0" presId="urn:microsoft.com/office/officeart/2005/8/layout/orgChart1"/>
    <dgm:cxn modelId="{7C9B2942-6FCF-45FF-AD07-9908CF06E09B}" type="presParOf" srcId="{E331790D-6B97-4D34-A75A-63DB0BC86208}" destId="{30BD9E61-AF10-4A06-B898-98F4201601A5}" srcOrd="1" destOrd="0" presId="urn:microsoft.com/office/officeart/2005/8/layout/orgChart1"/>
    <dgm:cxn modelId="{D6DD19B9-E72B-45B3-873F-5B18BE723D3F}" type="presParOf" srcId="{E7C754AA-9919-44DF-942F-A12DB84742CA}" destId="{5643CA9E-212E-49BB-9510-DE18D3D37A19}" srcOrd="1" destOrd="0" presId="urn:microsoft.com/office/officeart/2005/8/layout/orgChart1"/>
    <dgm:cxn modelId="{D0FB6EFF-6399-4E2D-A64A-60289132648B}" type="presParOf" srcId="{E7C754AA-9919-44DF-942F-A12DB84742CA}" destId="{8DF9B3FD-FF39-4814-83A2-FF315192D8CD}" srcOrd="2" destOrd="0" presId="urn:microsoft.com/office/officeart/2005/8/layout/orgChart1"/>
    <dgm:cxn modelId="{39043CF8-0332-4B22-BD9D-0E104B3D6E2F}" type="presParOf" srcId="{E7AAE5D1-7F9D-4FCD-BB57-00C1142FBFB2}" destId="{5D5F1B35-143F-412B-A227-C1C95D0966E6}" srcOrd="2" destOrd="0" presId="urn:microsoft.com/office/officeart/2005/8/layout/orgChart1"/>
    <dgm:cxn modelId="{0A2128F9-EABC-47FB-85C2-58050687A516}" type="presParOf" srcId="{E7AAE5D1-7F9D-4FCD-BB57-00C1142FBFB2}" destId="{435E1052-4D48-4B30-B4DB-E7BA0E714B17}" srcOrd="3" destOrd="0" presId="urn:microsoft.com/office/officeart/2005/8/layout/orgChart1"/>
    <dgm:cxn modelId="{6C8276C4-2259-4526-A6D1-5635DFAAB7E5}" type="presParOf" srcId="{435E1052-4D48-4B30-B4DB-E7BA0E714B17}" destId="{05C0359B-0282-4DB6-B2D2-A251537A97A4}" srcOrd="0" destOrd="0" presId="urn:microsoft.com/office/officeart/2005/8/layout/orgChart1"/>
    <dgm:cxn modelId="{23EB74C0-BBB5-4DE3-A4A3-19BFE887F46E}" type="presParOf" srcId="{05C0359B-0282-4DB6-B2D2-A251537A97A4}" destId="{2683F16E-8A56-4D6F-90AF-A4E041CE74D9}" srcOrd="0" destOrd="0" presId="urn:microsoft.com/office/officeart/2005/8/layout/orgChart1"/>
    <dgm:cxn modelId="{38C14CD4-3CBD-45E8-9E92-7523F9C77534}" type="presParOf" srcId="{05C0359B-0282-4DB6-B2D2-A251537A97A4}" destId="{E0A1513D-9A70-4145-AC6A-D7C74D459169}" srcOrd="1" destOrd="0" presId="urn:microsoft.com/office/officeart/2005/8/layout/orgChart1"/>
    <dgm:cxn modelId="{6E172531-96B0-4143-B9D2-ADD2FE567151}" type="presParOf" srcId="{435E1052-4D48-4B30-B4DB-E7BA0E714B17}" destId="{7F074DA7-056B-4253-83A6-8D6B7A105EB5}" srcOrd="1" destOrd="0" presId="urn:microsoft.com/office/officeart/2005/8/layout/orgChart1"/>
    <dgm:cxn modelId="{5D3DDA50-6D75-47D5-98D8-43CA94430955}" type="presParOf" srcId="{435E1052-4D48-4B30-B4DB-E7BA0E714B17}" destId="{06A76963-A24F-4828-A832-B1F6FFFED3EC}" srcOrd="2" destOrd="0" presId="urn:microsoft.com/office/officeart/2005/8/layout/orgChart1"/>
    <dgm:cxn modelId="{AF6EB0EF-3566-4B49-A478-3DED2261A139}" type="presParOf" srcId="{9CCB0449-DA6E-4005-8917-3E3FC4FDC2B2}" destId="{FAAFD37F-6924-47AA-A45A-1AA6AC639A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49E5E-112C-4913-8DA7-75C576F8B837}">
      <dsp:nvSpPr>
        <dsp:cNvPr id="0" name=""/>
        <dsp:cNvSpPr/>
      </dsp:nvSpPr>
      <dsp:spPr>
        <a:xfrm>
          <a:off x="3879892" y="1838230"/>
          <a:ext cx="2250919" cy="1201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003"/>
              </a:lnTo>
              <a:lnTo>
                <a:pt x="2250919" y="825003"/>
              </a:lnTo>
              <a:lnTo>
                <a:pt x="2250919" y="120133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5C3F3-7E89-4E79-9F47-53BEF009D243}">
      <dsp:nvSpPr>
        <dsp:cNvPr id="0" name=""/>
        <dsp:cNvSpPr/>
      </dsp:nvSpPr>
      <dsp:spPr>
        <a:xfrm>
          <a:off x="1793987" y="1838230"/>
          <a:ext cx="2085905" cy="1201339"/>
        </a:xfrm>
        <a:custGeom>
          <a:avLst/>
          <a:gdLst/>
          <a:ahLst/>
          <a:cxnLst/>
          <a:rect l="0" t="0" r="0" b="0"/>
          <a:pathLst>
            <a:path>
              <a:moveTo>
                <a:pt x="2085905" y="0"/>
              </a:moveTo>
              <a:lnTo>
                <a:pt x="2085905" y="825003"/>
              </a:lnTo>
              <a:lnTo>
                <a:pt x="0" y="825003"/>
              </a:lnTo>
              <a:lnTo>
                <a:pt x="0" y="120133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316F1-8CBC-4BDA-9EE1-468F1D8E3C43}">
      <dsp:nvSpPr>
        <dsp:cNvPr id="0" name=""/>
        <dsp:cNvSpPr/>
      </dsp:nvSpPr>
      <dsp:spPr>
        <a:xfrm>
          <a:off x="2194220" y="-403514"/>
          <a:ext cx="3371344" cy="2241744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0E0AA-1446-4890-B60C-146A4248D426}">
      <dsp:nvSpPr>
        <dsp:cNvPr id="0" name=""/>
        <dsp:cNvSpPr/>
      </dsp:nvSpPr>
      <dsp:spPr>
        <a:xfrm>
          <a:off x="2194220" y="-403514"/>
          <a:ext cx="3371344" cy="2241744"/>
        </a:xfrm>
        <a:prstGeom prst="arc">
          <a:avLst>
            <a:gd name="adj1" fmla="val 2400000"/>
            <a:gd name="adj2" fmla="val 8400000"/>
          </a:avLst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6B054452-52CF-4899-9D49-A76DDCFF7CF4}">
      <dsp:nvSpPr>
        <dsp:cNvPr id="0" name=""/>
        <dsp:cNvSpPr/>
      </dsp:nvSpPr>
      <dsp:spPr>
        <a:xfrm>
          <a:off x="508548" y="0"/>
          <a:ext cx="6742688" cy="1434716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কর্তৃত্বের ভিত্তিতে পরিবার</a:t>
          </a:r>
          <a:endParaRPr lang="en-US" sz="24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08548" y="0"/>
        <a:ext cx="6742688" cy="1434716"/>
      </dsp:txXfrm>
    </dsp:sp>
    <dsp:sp modelId="{58F63BC1-3652-4FB8-BB3C-37715FB0EDFD}">
      <dsp:nvSpPr>
        <dsp:cNvPr id="0" name=""/>
        <dsp:cNvSpPr/>
      </dsp:nvSpPr>
      <dsp:spPr>
        <a:xfrm>
          <a:off x="897948" y="3039570"/>
          <a:ext cx="1792076" cy="1792076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414AD-E222-4B7A-A346-A7BE450DAD7D}">
      <dsp:nvSpPr>
        <dsp:cNvPr id="0" name=""/>
        <dsp:cNvSpPr/>
      </dsp:nvSpPr>
      <dsp:spPr>
        <a:xfrm>
          <a:off x="897948" y="3039570"/>
          <a:ext cx="1792076" cy="1792076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310E-FEC8-4D59-9A73-8EDFDD2F81EE}">
      <dsp:nvSpPr>
        <dsp:cNvPr id="0" name=""/>
        <dsp:cNvSpPr/>
      </dsp:nvSpPr>
      <dsp:spPr>
        <a:xfrm>
          <a:off x="1910" y="3362143"/>
          <a:ext cx="3584153" cy="1146929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পিতৃপ্রধান</a:t>
          </a:r>
          <a:endParaRPr lang="en-US" sz="2400" b="1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1910" y="3362143"/>
        <a:ext cx="3584153" cy="1146929"/>
      </dsp:txXfrm>
    </dsp:sp>
    <dsp:sp modelId="{179D7171-C88F-4C7A-9DCB-4943687E0E88}">
      <dsp:nvSpPr>
        <dsp:cNvPr id="0" name=""/>
        <dsp:cNvSpPr/>
      </dsp:nvSpPr>
      <dsp:spPr>
        <a:xfrm>
          <a:off x="5234774" y="3039570"/>
          <a:ext cx="1792076" cy="1792076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F4E69-6BC3-40AC-AD9D-F593B86FAA24}">
      <dsp:nvSpPr>
        <dsp:cNvPr id="0" name=""/>
        <dsp:cNvSpPr/>
      </dsp:nvSpPr>
      <dsp:spPr>
        <a:xfrm>
          <a:off x="5234774" y="3039570"/>
          <a:ext cx="1792076" cy="1792076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609B9-3E57-41C2-93C0-0F5F940C68F3}">
      <dsp:nvSpPr>
        <dsp:cNvPr id="0" name=""/>
        <dsp:cNvSpPr/>
      </dsp:nvSpPr>
      <dsp:spPr>
        <a:xfrm>
          <a:off x="4338736" y="3362143"/>
          <a:ext cx="3584153" cy="1146929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মাতৃপ্রধান</a:t>
          </a:r>
          <a:endParaRPr lang="en-US" sz="2400" b="1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4338736" y="3362143"/>
        <a:ext cx="3584153" cy="1146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397B6-181D-4923-8731-FC6DDFA330EB}">
      <dsp:nvSpPr>
        <dsp:cNvPr id="0" name=""/>
        <dsp:cNvSpPr/>
      </dsp:nvSpPr>
      <dsp:spPr>
        <a:xfrm>
          <a:off x="4305300" y="1258690"/>
          <a:ext cx="3046031" cy="1037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309"/>
              </a:lnTo>
              <a:lnTo>
                <a:pt x="3046031" y="773309"/>
              </a:lnTo>
              <a:lnTo>
                <a:pt x="3046031" y="103763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6EFDF-804F-4A00-A3FE-8AE998D11721}">
      <dsp:nvSpPr>
        <dsp:cNvPr id="0" name=""/>
        <dsp:cNvSpPr/>
      </dsp:nvSpPr>
      <dsp:spPr>
        <a:xfrm>
          <a:off x="4259579" y="1258690"/>
          <a:ext cx="91440" cy="1037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763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D37AA-4EC1-4AE7-8B65-1B4D61BB896F}">
      <dsp:nvSpPr>
        <dsp:cNvPr id="0" name=""/>
        <dsp:cNvSpPr/>
      </dsp:nvSpPr>
      <dsp:spPr>
        <a:xfrm>
          <a:off x="1334890" y="1258690"/>
          <a:ext cx="2970409" cy="1001912"/>
        </a:xfrm>
        <a:custGeom>
          <a:avLst/>
          <a:gdLst/>
          <a:ahLst/>
          <a:cxnLst/>
          <a:rect l="0" t="0" r="0" b="0"/>
          <a:pathLst>
            <a:path>
              <a:moveTo>
                <a:pt x="2970409" y="0"/>
              </a:moveTo>
              <a:lnTo>
                <a:pt x="2970409" y="737587"/>
              </a:lnTo>
              <a:lnTo>
                <a:pt x="0" y="737587"/>
              </a:lnTo>
              <a:lnTo>
                <a:pt x="0" y="100191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D8563-2301-46A4-BE04-F01D75553C4B}">
      <dsp:nvSpPr>
        <dsp:cNvPr id="0" name=""/>
        <dsp:cNvSpPr/>
      </dsp:nvSpPr>
      <dsp:spPr>
        <a:xfrm>
          <a:off x="2152649" y="0"/>
          <a:ext cx="4305300" cy="1258690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atin typeface="NikoshBAN" pitchFamily="2" charset="0"/>
              <a:cs typeface="NikoshBAN" pitchFamily="2" charset="0"/>
            </a:rPr>
            <a:t>আকারের ভিত্তিতে পরিবার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2152649" y="0"/>
        <a:ext cx="4305300" cy="1258690"/>
      </dsp:txXfrm>
    </dsp:sp>
    <dsp:sp modelId="{1C71C6F0-F778-4FB5-9C28-3CBAB9F96383}">
      <dsp:nvSpPr>
        <dsp:cNvPr id="0" name=""/>
        <dsp:cNvSpPr/>
      </dsp:nvSpPr>
      <dsp:spPr>
        <a:xfrm>
          <a:off x="76200" y="2260603"/>
          <a:ext cx="2517381" cy="1258690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atin typeface="NikoshBAN" pitchFamily="2" charset="0"/>
              <a:cs typeface="NikoshBAN" pitchFamily="2" charset="0"/>
            </a:rPr>
            <a:t>একক পরিবার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76200" y="2260603"/>
        <a:ext cx="2517381" cy="1258690"/>
      </dsp:txXfrm>
    </dsp:sp>
    <dsp:sp modelId="{E0884443-8FBE-4B4E-BA56-CAB45CADE030}">
      <dsp:nvSpPr>
        <dsp:cNvPr id="0" name=""/>
        <dsp:cNvSpPr/>
      </dsp:nvSpPr>
      <dsp:spPr>
        <a:xfrm>
          <a:off x="3046609" y="2296325"/>
          <a:ext cx="2517381" cy="1258690"/>
        </a:xfrm>
        <a:prstGeom prst="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atin typeface="NikoshBAN" pitchFamily="2" charset="0"/>
              <a:cs typeface="NikoshBAN" pitchFamily="2" charset="0"/>
            </a:rPr>
            <a:t>যৌথ পরিবার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3046609" y="2296325"/>
        <a:ext cx="2517381" cy="1258690"/>
      </dsp:txXfrm>
    </dsp:sp>
    <dsp:sp modelId="{5E75AEF6-2EC7-448D-802A-C66E947AD444}">
      <dsp:nvSpPr>
        <dsp:cNvPr id="0" name=""/>
        <dsp:cNvSpPr/>
      </dsp:nvSpPr>
      <dsp:spPr>
        <a:xfrm>
          <a:off x="6092640" y="2296325"/>
          <a:ext cx="2517381" cy="1258690"/>
        </a:xfrm>
        <a:prstGeom prst="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atin typeface="NikoshBAN" pitchFamily="2" charset="0"/>
              <a:cs typeface="NikoshBAN" pitchFamily="2" charset="0"/>
            </a:rPr>
            <a:t>বর্ধিত পরিবার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6092640" y="2296325"/>
        <a:ext cx="2517381" cy="1258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3E0EC-2CEB-4802-AF1A-55A0E32F2FAE}">
      <dsp:nvSpPr>
        <dsp:cNvPr id="0" name=""/>
        <dsp:cNvSpPr/>
      </dsp:nvSpPr>
      <dsp:spPr>
        <a:xfrm>
          <a:off x="4114800" y="1219198"/>
          <a:ext cx="2181918" cy="75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680"/>
              </a:lnTo>
              <a:lnTo>
                <a:pt x="2181918" y="378680"/>
              </a:lnTo>
              <a:lnTo>
                <a:pt x="2181918" y="75736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0191D-5DD8-452C-80E5-CB51A55472B0}">
      <dsp:nvSpPr>
        <dsp:cNvPr id="0" name=""/>
        <dsp:cNvSpPr/>
      </dsp:nvSpPr>
      <dsp:spPr>
        <a:xfrm>
          <a:off x="1932881" y="1219198"/>
          <a:ext cx="2181918" cy="757360"/>
        </a:xfrm>
        <a:custGeom>
          <a:avLst/>
          <a:gdLst/>
          <a:ahLst/>
          <a:cxnLst/>
          <a:rect l="0" t="0" r="0" b="0"/>
          <a:pathLst>
            <a:path>
              <a:moveTo>
                <a:pt x="2181918" y="0"/>
              </a:moveTo>
              <a:lnTo>
                <a:pt x="2181918" y="378680"/>
              </a:lnTo>
              <a:lnTo>
                <a:pt x="0" y="378680"/>
              </a:lnTo>
              <a:lnTo>
                <a:pt x="0" y="75736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65BBA-E057-424C-BB8B-42B4994B77AF}">
      <dsp:nvSpPr>
        <dsp:cNvPr id="0" name=""/>
        <dsp:cNvSpPr/>
      </dsp:nvSpPr>
      <dsp:spPr>
        <a:xfrm>
          <a:off x="7" y="589002"/>
          <a:ext cx="8229585" cy="630195"/>
        </a:xfrm>
        <a:prstGeom prst="rec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সম্পত্তির উত্তরাধিকারের ভিত্তিতে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7" y="589002"/>
        <a:ext cx="8229585" cy="630195"/>
      </dsp:txXfrm>
    </dsp:sp>
    <dsp:sp modelId="{80E3FEDC-B851-460C-BEFC-CB49C59F72B7}">
      <dsp:nvSpPr>
        <dsp:cNvPr id="0" name=""/>
        <dsp:cNvSpPr/>
      </dsp:nvSpPr>
      <dsp:spPr>
        <a:xfrm>
          <a:off x="129642" y="1976558"/>
          <a:ext cx="3606477" cy="1803238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পিতৃসূত্রীয়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29642" y="1976558"/>
        <a:ext cx="3606477" cy="1803238"/>
      </dsp:txXfrm>
    </dsp:sp>
    <dsp:sp modelId="{A2F7C16A-7319-43AB-8671-3AB9CC143217}">
      <dsp:nvSpPr>
        <dsp:cNvPr id="0" name=""/>
        <dsp:cNvSpPr/>
      </dsp:nvSpPr>
      <dsp:spPr>
        <a:xfrm>
          <a:off x="4493480" y="1976558"/>
          <a:ext cx="3606477" cy="1803238"/>
        </a:xfrm>
        <a:prstGeom prst="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মাতৃসূত্রীয়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4493480" y="1976558"/>
        <a:ext cx="3606477" cy="1803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8B23B-552E-4C3D-A53C-DC4E99CDACBE}">
      <dsp:nvSpPr>
        <dsp:cNvPr id="0" name=""/>
        <dsp:cNvSpPr/>
      </dsp:nvSpPr>
      <dsp:spPr>
        <a:xfrm>
          <a:off x="4755735" y="2566885"/>
          <a:ext cx="3007732" cy="515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518"/>
              </a:lnTo>
              <a:lnTo>
                <a:pt x="3007732" y="272518"/>
              </a:lnTo>
              <a:lnTo>
                <a:pt x="3007732" y="515127"/>
              </a:lnTo>
            </a:path>
          </a:pathLst>
        </a:custGeom>
        <a:noFill/>
        <a:ln w="55000" cap="flat" cmpd="thickThin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95D05094-0C5E-4991-A923-B22F42C0D861}">
      <dsp:nvSpPr>
        <dsp:cNvPr id="0" name=""/>
        <dsp:cNvSpPr/>
      </dsp:nvSpPr>
      <dsp:spPr>
        <a:xfrm>
          <a:off x="4701431" y="2566885"/>
          <a:ext cx="91440" cy="515127"/>
        </a:xfrm>
        <a:custGeom>
          <a:avLst/>
          <a:gdLst/>
          <a:ahLst/>
          <a:cxnLst/>
          <a:rect l="0" t="0" r="0" b="0"/>
          <a:pathLst>
            <a:path>
              <a:moveTo>
                <a:pt x="54303" y="0"/>
              </a:moveTo>
              <a:lnTo>
                <a:pt x="54303" y="272518"/>
              </a:lnTo>
              <a:lnTo>
                <a:pt x="45720" y="272518"/>
              </a:lnTo>
              <a:lnTo>
                <a:pt x="45720" y="51512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87E27-A884-4D81-AFBD-9ADE5BF7811D}">
      <dsp:nvSpPr>
        <dsp:cNvPr id="0" name=""/>
        <dsp:cNvSpPr/>
      </dsp:nvSpPr>
      <dsp:spPr>
        <a:xfrm>
          <a:off x="1555683" y="2566885"/>
          <a:ext cx="3200051" cy="515127"/>
        </a:xfrm>
        <a:custGeom>
          <a:avLst/>
          <a:gdLst/>
          <a:ahLst/>
          <a:cxnLst/>
          <a:rect l="0" t="0" r="0" b="0"/>
          <a:pathLst>
            <a:path>
              <a:moveTo>
                <a:pt x="3200051" y="0"/>
              </a:moveTo>
              <a:lnTo>
                <a:pt x="3200051" y="272518"/>
              </a:lnTo>
              <a:lnTo>
                <a:pt x="0" y="272518"/>
              </a:lnTo>
              <a:lnTo>
                <a:pt x="0" y="515127"/>
              </a:lnTo>
            </a:path>
          </a:pathLst>
        </a:custGeom>
        <a:noFill/>
        <a:ln w="55000" cap="flat" cmpd="thickThin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C93DDD36-C296-4B43-8241-B48E2396E6EA}">
      <dsp:nvSpPr>
        <dsp:cNvPr id="0" name=""/>
        <dsp:cNvSpPr/>
      </dsp:nvSpPr>
      <dsp:spPr>
        <a:xfrm>
          <a:off x="2285993" y="914398"/>
          <a:ext cx="4939484" cy="1652487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বিবাহোত্তর স্বামী-স্ত্রীর বসবাসের স্থানের ভিত্তিতে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285993" y="914398"/>
        <a:ext cx="4939484" cy="1652487"/>
      </dsp:txXfrm>
    </dsp:sp>
    <dsp:sp modelId="{AFA690E4-EC9B-4816-9E78-A63F9901FBCE}">
      <dsp:nvSpPr>
        <dsp:cNvPr id="0" name=""/>
        <dsp:cNvSpPr/>
      </dsp:nvSpPr>
      <dsp:spPr>
        <a:xfrm>
          <a:off x="4711" y="3082012"/>
          <a:ext cx="3101945" cy="1155278"/>
        </a:xfrm>
        <a:prstGeom prst="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পিতৃবাস পরিবার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711" y="3082012"/>
        <a:ext cx="3101945" cy="1155278"/>
      </dsp:txXfrm>
    </dsp:sp>
    <dsp:sp modelId="{E44084CD-5442-4FCB-9B8F-4395454BABC3}">
      <dsp:nvSpPr>
        <dsp:cNvPr id="0" name=""/>
        <dsp:cNvSpPr/>
      </dsp:nvSpPr>
      <dsp:spPr>
        <a:xfrm>
          <a:off x="3591873" y="3082012"/>
          <a:ext cx="2310556" cy="1155278"/>
        </a:xfrm>
        <a:prstGeom prst="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মাতৃবাস পরিবার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591873" y="3082012"/>
        <a:ext cx="2310556" cy="1155278"/>
      </dsp:txXfrm>
    </dsp:sp>
    <dsp:sp modelId="{8FA464D8-4F38-469F-82E3-A53C57BEA15F}">
      <dsp:nvSpPr>
        <dsp:cNvPr id="0" name=""/>
        <dsp:cNvSpPr/>
      </dsp:nvSpPr>
      <dsp:spPr>
        <a:xfrm>
          <a:off x="6387646" y="3082012"/>
          <a:ext cx="2751641" cy="1155278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নয়াবাস পরিবার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6387646" y="3082012"/>
        <a:ext cx="2751641" cy="11552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F1B35-143F-412B-A227-C1C95D0966E6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55000" cap="flat" cmpd="thickThin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92A3F9D4-3E9E-4F4A-84B5-12C711DFFBD8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55000" cap="flat" cmpd="thickThin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26549C8F-AA59-4E4B-B306-D34550978A27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chemeClr val="accent1"/>
        </a:solidFill>
        <a:ln w="55000" cap="flat" cmpd="thickThin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পাত্র-পাত্রী নির্বাচনের ভিত্তিতে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669479" y="363990"/>
        <a:ext cx="2757041" cy="1378520"/>
      </dsp:txXfrm>
    </dsp:sp>
    <dsp:sp modelId="{D7F4CC64-BB04-4E7E-80EF-F2936E7443D9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1"/>
        </a:solidFill>
        <a:ln w="55000" cap="flat" cmpd="thickThin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বহির্গোত্র বিবাহ ভিত্তিক পরিবার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469" y="2321489"/>
        <a:ext cx="2757041" cy="1378520"/>
      </dsp:txXfrm>
    </dsp:sp>
    <dsp:sp modelId="{2683F16E-8A56-4D6F-90AF-A4E041CE74D9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1"/>
        </a:solidFill>
        <a:ln w="55000" cap="flat" cmpd="thickThin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অন্তর্গোত্র বিবাহভিত্তিক পরিবার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3337489" y="2321489"/>
        <a:ext cx="2757041" cy="13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22BE9-43BE-41E9-8BAB-5749E4703E3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10439-FD69-469B-822D-89F558D73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8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41D3-0744-43C5-93D3-479673161B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2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29000" y="7620000"/>
            <a:ext cx="9753600" cy="19389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</a:rPr>
              <a:t>আজকের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পাঠে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6000" b="1" dirty="0" smtClean="0">
                <a:solidFill>
                  <a:srgbClr val="FFFF00"/>
                </a:solidFill>
              </a:rPr>
              <a:t>         </a:t>
            </a:r>
            <a:r>
              <a:rPr lang="en-US" sz="6000" b="1" dirty="0" err="1" smtClean="0">
                <a:solidFill>
                  <a:srgbClr val="FF0000"/>
                </a:solidFill>
              </a:rPr>
              <a:t>অভিনন্দন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65" y="792752"/>
            <a:ext cx="7086600" cy="434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762000" cy="762000"/>
          </a:xfrm>
          <a:prstGeom prst="rect">
            <a:avLst/>
          </a:prstGeom>
        </p:spPr>
      </p:pic>
      <p:pic>
        <p:nvPicPr>
          <p:cNvPr id="7" name="Picture 6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17" y="1463675"/>
            <a:ext cx="762000" cy="762000"/>
          </a:xfrm>
          <a:prstGeom prst="rect">
            <a:avLst/>
          </a:prstGeom>
        </p:spPr>
      </p:pic>
      <p:pic>
        <p:nvPicPr>
          <p:cNvPr id="8" name="Picture 7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1771" y="6099991"/>
            <a:ext cx="762000" cy="762000"/>
          </a:xfrm>
          <a:prstGeom prst="rect">
            <a:avLst/>
          </a:prstGeom>
        </p:spPr>
      </p:pic>
      <p:pic>
        <p:nvPicPr>
          <p:cNvPr id="9" name="Picture 8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9771" y="6099991"/>
            <a:ext cx="762000" cy="762000"/>
          </a:xfrm>
          <a:prstGeom prst="rect">
            <a:avLst/>
          </a:prstGeom>
        </p:spPr>
      </p:pic>
      <p:pic>
        <p:nvPicPr>
          <p:cNvPr id="10" name="Picture 9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7771" y="6072051"/>
            <a:ext cx="762000" cy="762000"/>
          </a:xfrm>
          <a:prstGeom prst="rect">
            <a:avLst/>
          </a:prstGeom>
        </p:spPr>
      </p:pic>
      <p:pic>
        <p:nvPicPr>
          <p:cNvPr id="11" name="Picture 10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5771" y="6093460"/>
            <a:ext cx="762000" cy="762000"/>
          </a:xfrm>
          <a:prstGeom prst="rect">
            <a:avLst/>
          </a:prstGeom>
        </p:spPr>
      </p:pic>
      <p:pic>
        <p:nvPicPr>
          <p:cNvPr id="12" name="Picture 11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6096000"/>
            <a:ext cx="762000" cy="762000"/>
          </a:xfrm>
          <a:prstGeom prst="rect">
            <a:avLst/>
          </a:prstGeom>
        </p:spPr>
      </p:pic>
      <p:pic>
        <p:nvPicPr>
          <p:cNvPr id="13" name="Picture 12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17" y="2225675"/>
            <a:ext cx="762000" cy="762000"/>
          </a:xfrm>
          <a:prstGeom prst="rect">
            <a:avLst/>
          </a:prstGeom>
        </p:spPr>
      </p:pic>
      <p:pic>
        <p:nvPicPr>
          <p:cNvPr id="14" name="Picture 13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1" y="2973250"/>
            <a:ext cx="762000" cy="762000"/>
          </a:xfrm>
          <a:prstGeom prst="rect">
            <a:avLst/>
          </a:prstGeom>
        </p:spPr>
      </p:pic>
      <p:pic>
        <p:nvPicPr>
          <p:cNvPr id="15" name="Picture 14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17" y="3761739"/>
            <a:ext cx="762000" cy="762000"/>
          </a:xfrm>
          <a:prstGeom prst="rect">
            <a:avLst/>
          </a:prstGeom>
        </p:spPr>
      </p:pic>
      <p:pic>
        <p:nvPicPr>
          <p:cNvPr id="16" name="Picture 15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7" y="4523739"/>
            <a:ext cx="762000" cy="762000"/>
          </a:xfrm>
          <a:prstGeom prst="rect">
            <a:avLst/>
          </a:prstGeom>
        </p:spPr>
      </p:pic>
      <p:pic>
        <p:nvPicPr>
          <p:cNvPr id="17" name="Picture 16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85739"/>
            <a:ext cx="762000" cy="762000"/>
          </a:xfrm>
          <a:prstGeom prst="rect">
            <a:avLst/>
          </a:prstGeom>
        </p:spPr>
      </p:pic>
      <p:pic>
        <p:nvPicPr>
          <p:cNvPr id="18" name="Picture 17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17" y="6078220"/>
            <a:ext cx="762000" cy="762000"/>
          </a:xfrm>
          <a:prstGeom prst="rect">
            <a:avLst/>
          </a:prstGeom>
        </p:spPr>
      </p:pic>
      <p:pic>
        <p:nvPicPr>
          <p:cNvPr id="19" name="Picture 18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1" y="0"/>
            <a:ext cx="762000" cy="762000"/>
          </a:xfrm>
          <a:prstGeom prst="rect">
            <a:avLst/>
          </a:prstGeom>
        </p:spPr>
      </p:pic>
      <p:pic>
        <p:nvPicPr>
          <p:cNvPr id="20" name="Picture 19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2884" y="1554117"/>
            <a:ext cx="762000" cy="762000"/>
          </a:xfrm>
          <a:prstGeom prst="rect">
            <a:avLst/>
          </a:prstGeom>
        </p:spPr>
      </p:pic>
      <p:pic>
        <p:nvPicPr>
          <p:cNvPr id="21" name="Picture 20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798648"/>
            <a:ext cx="762000" cy="762000"/>
          </a:xfrm>
          <a:prstGeom prst="rect">
            <a:avLst/>
          </a:prstGeom>
        </p:spPr>
      </p:pic>
      <p:pic>
        <p:nvPicPr>
          <p:cNvPr id="22" name="Picture 21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18142"/>
            <a:ext cx="762000" cy="762000"/>
          </a:xfrm>
          <a:prstGeom prst="rect">
            <a:avLst/>
          </a:prstGeom>
        </p:spPr>
      </p:pic>
      <p:pic>
        <p:nvPicPr>
          <p:cNvPr id="23" name="Picture 22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3845" y="6106159"/>
            <a:ext cx="762000" cy="762000"/>
          </a:xfrm>
          <a:prstGeom prst="rect">
            <a:avLst/>
          </a:prstGeom>
        </p:spPr>
      </p:pic>
      <p:pic>
        <p:nvPicPr>
          <p:cNvPr id="24" name="Picture 23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1365" y="6106159"/>
            <a:ext cx="762000" cy="762000"/>
          </a:xfrm>
          <a:prstGeom prst="rect">
            <a:avLst/>
          </a:prstGeom>
        </p:spPr>
      </p:pic>
      <p:pic>
        <p:nvPicPr>
          <p:cNvPr id="25" name="Picture 24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9365" y="6106159"/>
            <a:ext cx="762000" cy="762000"/>
          </a:xfrm>
          <a:prstGeom prst="rect">
            <a:avLst/>
          </a:prstGeom>
        </p:spPr>
      </p:pic>
      <p:pic>
        <p:nvPicPr>
          <p:cNvPr id="26" name="Picture 25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7365" y="6099991"/>
            <a:ext cx="762000" cy="762000"/>
          </a:xfrm>
          <a:prstGeom prst="rect">
            <a:avLst/>
          </a:prstGeom>
        </p:spPr>
      </p:pic>
      <p:pic>
        <p:nvPicPr>
          <p:cNvPr id="27" name="Picture 26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1011" y="6099991"/>
            <a:ext cx="762000" cy="762000"/>
          </a:xfrm>
          <a:prstGeom prst="rect">
            <a:avLst/>
          </a:prstGeom>
        </p:spPr>
      </p:pic>
      <p:pic>
        <p:nvPicPr>
          <p:cNvPr id="28" name="Picture 27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9011" y="6099991"/>
            <a:ext cx="762000" cy="762000"/>
          </a:xfrm>
          <a:prstGeom prst="rect">
            <a:avLst/>
          </a:prstGeom>
        </p:spPr>
      </p:pic>
      <p:pic>
        <p:nvPicPr>
          <p:cNvPr id="29" name="Picture 28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6457" y="12700"/>
            <a:ext cx="762000" cy="762000"/>
          </a:xfrm>
          <a:prstGeom prst="rect">
            <a:avLst/>
          </a:prstGeom>
        </p:spPr>
      </p:pic>
      <p:pic>
        <p:nvPicPr>
          <p:cNvPr id="30" name="Picture 29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9771" y="12700"/>
            <a:ext cx="762000" cy="762000"/>
          </a:xfrm>
          <a:prstGeom prst="rect">
            <a:avLst/>
          </a:prstGeom>
        </p:spPr>
      </p:pic>
      <p:pic>
        <p:nvPicPr>
          <p:cNvPr id="31" name="Picture 30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7771" y="0"/>
            <a:ext cx="762000" cy="762000"/>
          </a:xfrm>
          <a:prstGeom prst="rect">
            <a:avLst/>
          </a:prstGeom>
        </p:spPr>
      </p:pic>
      <p:pic>
        <p:nvPicPr>
          <p:cNvPr id="32" name="Picture 31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5771" y="0"/>
            <a:ext cx="762000" cy="762000"/>
          </a:xfrm>
          <a:prstGeom prst="rect">
            <a:avLst/>
          </a:prstGeom>
        </p:spPr>
      </p:pic>
      <p:pic>
        <p:nvPicPr>
          <p:cNvPr id="33" name="Picture 32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771" y="0"/>
            <a:ext cx="762000" cy="762000"/>
          </a:xfrm>
          <a:prstGeom prst="rect">
            <a:avLst/>
          </a:prstGeom>
        </p:spPr>
      </p:pic>
      <p:pic>
        <p:nvPicPr>
          <p:cNvPr id="34" name="Picture 33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0"/>
            <a:ext cx="762000" cy="762000"/>
          </a:xfrm>
          <a:prstGeom prst="rect">
            <a:avLst/>
          </a:prstGeom>
        </p:spPr>
      </p:pic>
      <p:pic>
        <p:nvPicPr>
          <p:cNvPr id="35" name="Picture 34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8125" y="2316117"/>
            <a:ext cx="762000" cy="762000"/>
          </a:xfrm>
          <a:prstGeom prst="rect">
            <a:avLst/>
          </a:prstGeom>
        </p:spPr>
      </p:pic>
      <p:pic>
        <p:nvPicPr>
          <p:cNvPr id="36" name="Picture 35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0783" y="3079204"/>
            <a:ext cx="762000" cy="762000"/>
          </a:xfrm>
          <a:prstGeom prst="rect">
            <a:avLst/>
          </a:prstGeom>
        </p:spPr>
      </p:pic>
      <p:pic>
        <p:nvPicPr>
          <p:cNvPr id="37" name="Picture 36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3845" y="3839390"/>
            <a:ext cx="762000" cy="762000"/>
          </a:xfrm>
          <a:prstGeom prst="rect">
            <a:avLst/>
          </a:prstGeom>
        </p:spPr>
      </p:pic>
      <p:pic>
        <p:nvPicPr>
          <p:cNvPr id="38" name="Picture 37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3845" y="4601390"/>
            <a:ext cx="762000" cy="762000"/>
          </a:xfrm>
          <a:prstGeom prst="rect">
            <a:avLst/>
          </a:prstGeom>
        </p:spPr>
      </p:pic>
      <p:pic>
        <p:nvPicPr>
          <p:cNvPr id="39" name="Picture 38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3845" y="5344159"/>
            <a:ext cx="762000" cy="762000"/>
          </a:xfrm>
          <a:prstGeom prst="rect">
            <a:avLst/>
          </a:prstGeom>
        </p:spPr>
      </p:pic>
      <p:pic>
        <p:nvPicPr>
          <p:cNvPr id="40" name="Picture 39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8458" y="30752"/>
            <a:ext cx="816428" cy="762000"/>
          </a:xfrm>
          <a:prstGeom prst="rect">
            <a:avLst/>
          </a:prstGeom>
        </p:spPr>
      </p:pic>
      <p:pic>
        <p:nvPicPr>
          <p:cNvPr id="41" name="Picture 40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6176" y="12700"/>
            <a:ext cx="762000" cy="762000"/>
          </a:xfrm>
          <a:prstGeom prst="rect">
            <a:avLst/>
          </a:prstGeom>
        </p:spPr>
      </p:pic>
      <p:pic>
        <p:nvPicPr>
          <p:cNvPr id="42" name="Picture 41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3823" y="15965"/>
            <a:ext cx="762000" cy="762000"/>
          </a:xfrm>
          <a:prstGeom prst="rect">
            <a:avLst/>
          </a:prstGeom>
        </p:spPr>
      </p:pic>
      <p:pic>
        <p:nvPicPr>
          <p:cNvPr id="43" name="Picture 42" descr="nat_nat_dfx_2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5823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20231E-7 L 0.47413 -0.429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21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8382000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/>
              <a:t>আন্তর্জাতিক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দিবসঃ</a:t>
            </a:r>
            <a:r>
              <a:rPr lang="en-US" sz="2400" b="1" dirty="0" smtClean="0"/>
              <a:t> ১৯৯৩ </a:t>
            </a:r>
            <a:r>
              <a:rPr lang="en-US" sz="2400" b="1" dirty="0" err="1" smtClean="0"/>
              <a:t>সালের</a:t>
            </a:r>
            <a:r>
              <a:rPr lang="en-US" sz="2400" b="1" dirty="0" smtClean="0"/>
              <a:t> ২০ </a:t>
            </a:r>
            <a:r>
              <a:rPr lang="en-US" sz="2400" b="1" dirty="0" err="1" smtClean="0"/>
              <a:t>সেপ্টেম্বর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গৃহীত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জাতিসংঘ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সাধারন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পরিষদের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সিদ্ধান্ত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অনুযায়ী</a:t>
            </a:r>
            <a:r>
              <a:rPr lang="en-US" sz="2400" b="1" dirty="0" smtClean="0"/>
              <a:t> ১৫ </a:t>
            </a:r>
            <a:r>
              <a:rPr lang="en-US" sz="2400" b="1" dirty="0" err="1" smtClean="0"/>
              <a:t>মে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আন্তর্জাতিক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দিবস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ঘোষণা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করা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.১৯৮৯ </a:t>
            </a:r>
            <a:r>
              <a:rPr lang="en-US" sz="2400" b="1" dirty="0" err="1" smtClean="0"/>
              <a:t>সালে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পারিবারিক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বিষয়ে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সচেতনতা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বৃদ্ধি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সংশ্লিষ্ঠ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সমস্যা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নিরসনে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ব্যাপক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নীতি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গ্রহনের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মধ্যে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জাতীয়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ক্ষমতা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অর্জনের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লক্ষ্যে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জাতিসংঘ</a:t>
            </a:r>
            <a:r>
              <a:rPr lang="en-US" sz="2400" b="1" dirty="0" smtClean="0"/>
              <a:t> ১৯৯৪ </a:t>
            </a:r>
            <a:r>
              <a:rPr lang="en-US" sz="2400" b="1" dirty="0" err="1" smtClean="0"/>
              <a:t>সালকে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আন্তর্জাতিক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ঘোষণা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ছিল</a:t>
            </a:r>
            <a:r>
              <a:rPr lang="en-US" sz="2400" b="1" dirty="0" smtClean="0"/>
              <a:t> ।</a:t>
            </a:r>
            <a:r>
              <a:rPr lang="en-US" sz="2400" b="1" dirty="0" err="1" smtClean="0"/>
              <a:t>সামাজিক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অগ্রগতি</a:t>
            </a:r>
            <a:r>
              <a:rPr lang="en-US" sz="2400" b="1" dirty="0" smtClean="0"/>
              <a:t> </a:t>
            </a:r>
            <a:r>
              <a:rPr lang="en-US" sz="2400" b="1" dirty="0" smtClean="0"/>
              <a:t>ও </a:t>
            </a:r>
            <a:r>
              <a:rPr lang="en-US" sz="2400" b="1" dirty="0" err="1" smtClean="0"/>
              <a:t>জীবন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উন্নয়নে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সমাজের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সর্বনিম্ন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ভিত্তি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গঠনের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মাধ্যমে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রাষ্ট্রকে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গঠনই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দিবস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পরিবার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বর্ষ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পালনের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উদ্দেশ্য</a:t>
            </a:r>
            <a:r>
              <a:rPr lang="en-US" sz="2400" b="1" dirty="0" smtClean="0"/>
              <a:t> 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29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990600" y="93519"/>
            <a:ext cx="6858000" cy="744682"/>
          </a:xfrm>
          <a:prstGeom prst="flowChartPreparation">
            <a:avLst/>
          </a:prstGeom>
          <a:ln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পরিবারের ধারনা</a:t>
            </a:r>
            <a:endParaRPr lang="en-US" sz="4000" b="1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038600" y="1447800"/>
            <a:ext cx="4876800" cy="502920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সমাজ কাঠামোর মৌল    সংগঠন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গোষ্ঠী জীবনের প্রথম ধাপ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স্থায়ী সংঘ বা প্রতিষ্ঠান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সন্তান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" y="1819275"/>
            <a:ext cx="3900055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18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152400" y="304800"/>
            <a:ext cx="8458200" cy="571500"/>
          </a:xfrm>
          <a:prstGeom prst="hexagon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5105400" y="1981200"/>
            <a:ext cx="3352800" cy="4267200"/>
          </a:xfrm>
          <a:prstGeom prst="round2Diag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একজন পুরুষ সমাজস্বীকৃত উপায়ে একজন নারীকে বিয়ে করে পরিবার গঠন করে।</a:t>
            </a:r>
            <a:endParaRPr lang="en-US" sz="2800" b="1" i="1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5720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94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1"/>
            <a:ext cx="24384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447800"/>
            <a:ext cx="3657600" cy="3962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সন্তান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ৎপাদন ও প্রতিপালন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মায়া-মমতার বন্ধন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মূল্যবোধ গঠন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অধিকার সচেতনতা সৃষ্টি</a:t>
            </a:r>
          </a:p>
          <a:p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360218"/>
            <a:ext cx="2590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পরিবার কাঠামো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5400" y="1447800"/>
            <a:ext cx="3505200" cy="396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নিয়ম-নীতি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আদর্শ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মূল্যবোধ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কার্যগত সাংগঠনিক ভিত্তি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17870" y="374074"/>
            <a:ext cx="669007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পরিবারের প্রকারভেদ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374" y="1614800"/>
            <a:ext cx="669007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স্বামী-স্ত্রীর সংখ্যার ভিত্তিতে পরিবার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55048" y="2186812"/>
            <a:ext cx="312203" cy="4798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Connector 5"/>
          <p:cNvCxnSpPr>
            <a:stCxn id="7" idx="0"/>
          </p:cNvCxnSpPr>
          <p:nvPr/>
        </p:nvCxnSpPr>
        <p:spPr>
          <a:xfrm flipV="1">
            <a:off x="1726597" y="2964874"/>
            <a:ext cx="5664803" cy="69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1548197" y="2971800"/>
            <a:ext cx="356804" cy="9144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Down Arrow 7"/>
          <p:cNvSpPr/>
          <p:nvPr/>
        </p:nvSpPr>
        <p:spPr>
          <a:xfrm>
            <a:off x="7226841" y="2951018"/>
            <a:ext cx="267603" cy="9144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Down Arrow 8"/>
          <p:cNvSpPr/>
          <p:nvPr/>
        </p:nvSpPr>
        <p:spPr>
          <a:xfrm>
            <a:off x="4428863" y="2951018"/>
            <a:ext cx="334504" cy="9144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985185" y="4191001"/>
            <a:ext cx="160561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একপত্নী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9786" y="4114801"/>
            <a:ext cx="133801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বহুপত্নী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3985" y="4114801"/>
            <a:ext cx="160561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বহুপতি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6" y="5029201"/>
            <a:ext cx="2144877" cy="1693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1"/>
          <a:stretch/>
        </p:blipFill>
        <p:spPr>
          <a:xfrm>
            <a:off x="4263345" y="4994560"/>
            <a:ext cx="1014155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 t="18306" r="7576"/>
          <a:stretch/>
        </p:blipFill>
        <p:spPr>
          <a:xfrm>
            <a:off x="3245021" y="4942872"/>
            <a:ext cx="1177859" cy="18149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463" r="9697"/>
          <a:stretch/>
        </p:blipFill>
        <p:spPr>
          <a:xfrm>
            <a:off x="5009241" y="4968586"/>
            <a:ext cx="1467760" cy="18894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3" t="10566" r="52500"/>
          <a:stretch/>
        </p:blipFill>
        <p:spPr>
          <a:xfrm>
            <a:off x="7230663" y="5088345"/>
            <a:ext cx="1102848" cy="152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6" t="29334" r="25895" b="25804"/>
          <a:stretch/>
        </p:blipFill>
        <p:spPr>
          <a:xfrm>
            <a:off x="8204702" y="4968586"/>
            <a:ext cx="883775" cy="18365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0" t="3598" r="33227" b="20725"/>
          <a:stretch/>
        </p:blipFill>
        <p:spPr>
          <a:xfrm>
            <a:off x="6439443" y="5029201"/>
            <a:ext cx="859575" cy="16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4788336"/>
              </p:ext>
            </p:extLst>
          </p:nvPr>
        </p:nvGraphicFramePr>
        <p:xfrm>
          <a:off x="685800" y="4572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" y="4622954"/>
            <a:ext cx="3124200" cy="2029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23510"/>
            <a:ext cx="3200400" cy="21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9202566"/>
              </p:ext>
            </p:extLst>
          </p:nvPr>
        </p:nvGraphicFramePr>
        <p:xfrm>
          <a:off x="228600" y="27709"/>
          <a:ext cx="861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" y="3726874"/>
            <a:ext cx="2722419" cy="29098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26875"/>
            <a:ext cx="2286000" cy="2916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26875"/>
            <a:ext cx="3023755" cy="2916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758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27874002"/>
              </p:ext>
            </p:extLst>
          </p:nvPr>
        </p:nvGraphicFramePr>
        <p:xfrm>
          <a:off x="457200" y="1"/>
          <a:ext cx="8229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6" r="27232"/>
          <a:stretch/>
        </p:blipFill>
        <p:spPr>
          <a:xfrm>
            <a:off x="1371600" y="4572001"/>
            <a:ext cx="2133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0"/>
          <a:stretch/>
        </p:blipFill>
        <p:spPr>
          <a:xfrm>
            <a:off x="5715000" y="4572001"/>
            <a:ext cx="2438400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5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8406024"/>
              </p:ext>
            </p:extLst>
          </p:nvPr>
        </p:nvGraphicFramePr>
        <p:xfrm>
          <a:off x="0" y="32825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9037"/>
            <a:ext cx="3048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95" y="4495800"/>
            <a:ext cx="2314575" cy="190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1"/>
            <a:ext cx="2590800" cy="18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8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86619665"/>
              </p:ext>
            </p:extLst>
          </p:nvPr>
        </p:nvGraphicFramePr>
        <p:xfrm>
          <a:off x="1524000" y="1397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1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pic>
        <p:nvPicPr>
          <p:cNvPr id="3" name="Picture 2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5334000"/>
            <a:ext cx="762000" cy="762000"/>
          </a:xfrm>
          <a:prstGeom prst="rect">
            <a:avLst/>
          </a:prstGeom>
        </p:spPr>
      </p:pic>
      <p:pic>
        <p:nvPicPr>
          <p:cNvPr id="4" name="Picture 3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6096000"/>
            <a:ext cx="762000" cy="762000"/>
          </a:xfrm>
          <a:prstGeom prst="rect">
            <a:avLst/>
          </a:prstGeom>
        </p:spPr>
      </p:pic>
      <p:pic>
        <p:nvPicPr>
          <p:cNvPr id="5" name="Picture 4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4572000"/>
            <a:ext cx="762000" cy="762000"/>
          </a:xfrm>
          <a:prstGeom prst="rect">
            <a:avLst/>
          </a:prstGeom>
        </p:spPr>
      </p:pic>
      <p:pic>
        <p:nvPicPr>
          <p:cNvPr id="6" name="Picture 5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2286000"/>
            <a:ext cx="762000" cy="762000"/>
          </a:xfrm>
          <a:prstGeom prst="rect">
            <a:avLst/>
          </a:prstGeom>
        </p:spPr>
      </p:pic>
      <p:pic>
        <p:nvPicPr>
          <p:cNvPr id="7" name="Picture 6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3048000"/>
            <a:ext cx="762000" cy="762000"/>
          </a:xfrm>
          <a:prstGeom prst="rect">
            <a:avLst/>
          </a:prstGeom>
        </p:spPr>
      </p:pic>
      <p:pic>
        <p:nvPicPr>
          <p:cNvPr id="8" name="Picture 7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762000"/>
            <a:ext cx="762000" cy="762000"/>
          </a:xfrm>
          <a:prstGeom prst="rect">
            <a:avLst/>
          </a:prstGeom>
        </p:spPr>
      </p:pic>
      <p:pic>
        <p:nvPicPr>
          <p:cNvPr id="9" name="Picture 8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1524000"/>
            <a:ext cx="762000" cy="762000"/>
          </a:xfrm>
          <a:prstGeom prst="rect">
            <a:avLst/>
          </a:prstGeom>
        </p:spPr>
      </p:pic>
      <p:pic>
        <p:nvPicPr>
          <p:cNvPr id="10" name="Picture 9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11" name="Picture 10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0"/>
            <a:ext cx="762000" cy="762000"/>
          </a:xfrm>
          <a:prstGeom prst="rect">
            <a:avLst/>
          </a:prstGeom>
        </p:spPr>
      </p:pic>
      <p:pic>
        <p:nvPicPr>
          <p:cNvPr id="12" name="Picture 11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762000" cy="762000"/>
          </a:xfrm>
          <a:prstGeom prst="rect">
            <a:avLst/>
          </a:prstGeom>
        </p:spPr>
      </p:pic>
      <p:pic>
        <p:nvPicPr>
          <p:cNvPr id="13" name="Picture 12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0"/>
            <a:ext cx="762000" cy="762000"/>
          </a:xfrm>
          <a:prstGeom prst="rect">
            <a:avLst/>
          </a:prstGeom>
        </p:spPr>
      </p:pic>
      <p:pic>
        <p:nvPicPr>
          <p:cNvPr id="14" name="Picture 13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762000" cy="762000"/>
          </a:xfrm>
          <a:prstGeom prst="rect">
            <a:avLst/>
          </a:prstGeom>
        </p:spPr>
      </p:pic>
      <p:pic>
        <p:nvPicPr>
          <p:cNvPr id="15" name="Picture 14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762000" cy="762000"/>
          </a:xfrm>
          <a:prstGeom prst="rect">
            <a:avLst/>
          </a:prstGeom>
        </p:spPr>
      </p:pic>
      <p:pic>
        <p:nvPicPr>
          <p:cNvPr id="16" name="Picture 15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762000" cy="762000"/>
          </a:xfrm>
          <a:prstGeom prst="rect">
            <a:avLst/>
          </a:prstGeom>
        </p:spPr>
      </p:pic>
      <p:pic>
        <p:nvPicPr>
          <p:cNvPr id="17" name="Picture 16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6255"/>
            <a:ext cx="762000" cy="762000"/>
          </a:xfrm>
          <a:prstGeom prst="rect">
            <a:avLst/>
          </a:prstGeom>
        </p:spPr>
      </p:pic>
      <p:pic>
        <p:nvPicPr>
          <p:cNvPr id="18" name="Picture 17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0"/>
            <a:ext cx="762000" cy="762000"/>
          </a:xfrm>
          <a:prstGeom prst="rect">
            <a:avLst/>
          </a:prstGeom>
        </p:spPr>
      </p:pic>
      <p:pic>
        <p:nvPicPr>
          <p:cNvPr id="19" name="Picture 18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3810000"/>
            <a:ext cx="762000" cy="762000"/>
          </a:xfrm>
          <a:prstGeom prst="rect">
            <a:avLst/>
          </a:prstGeom>
        </p:spPr>
      </p:pic>
      <p:pic>
        <p:nvPicPr>
          <p:cNvPr id="20" name="Picture 19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762000" cy="762000"/>
          </a:xfrm>
          <a:prstGeom prst="rect">
            <a:avLst/>
          </a:prstGeom>
        </p:spPr>
      </p:pic>
      <p:pic>
        <p:nvPicPr>
          <p:cNvPr id="21" name="Picture 20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762000" cy="762000"/>
          </a:xfrm>
          <a:prstGeom prst="rect">
            <a:avLst/>
          </a:prstGeom>
        </p:spPr>
      </p:pic>
      <p:pic>
        <p:nvPicPr>
          <p:cNvPr id="22" name="Picture 21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762000" cy="762000"/>
          </a:xfrm>
          <a:prstGeom prst="rect">
            <a:avLst/>
          </a:prstGeom>
        </p:spPr>
      </p:pic>
      <p:pic>
        <p:nvPicPr>
          <p:cNvPr id="23" name="Picture 22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0"/>
            <a:ext cx="762000" cy="762000"/>
          </a:xfrm>
          <a:prstGeom prst="rect">
            <a:avLst/>
          </a:prstGeom>
        </p:spPr>
      </p:pic>
      <p:pic>
        <p:nvPicPr>
          <p:cNvPr id="24" name="Picture 23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0"/>
            <a:ext cx="762000" cy="762000"/>
          </a:xfrm>
          <a:prstGeom prst="rect">
            <a:avLst/>
          </a:prstGeom>
        </p:spPr>
      </p:pic>
      <p:pic>
        <p:nvPicPr>
          <p:cNvPr id="25" name="Picture 24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762000" cy="762000"/>
          </a:xfrm>
          <a:prstGeom prst="rect">
            <a:avLst/>
          </a:prstGeom>
        </p:spPr>
      </p:pic>
      <p:pic>
        <p:nvPicPr>
          <p:cNvPr id="26" name="Picture 25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0"/>
            <a:ext cx="762000" cy="762000"/>
          </a:xfrm>
          <a:prstGeom prst="rect">
            <a:avLst/>
          </a:prstGeom>
        </p:spPr>
      </p:pic>
      <p:pic>
        <p:nvPicPr>
          <p:cNvPr id="27" name="Picture 26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762000" cy="762000"/>
          </a:xfrm>
          <a:prstGeom prst="rect">
            <a:avLst/>
          </a:prstGeom>
        </p:spPr>
      </p:pic>
      <p:pic>
        <p:nvPicPr>
          <p:cNvPr id="28" name="Picture 27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762000" cy="762000"/>
          </a:xfrm>
          <a:prstGeom prst="rect">
            <a:avLst/>
          </a:prstGeom>
        </p:spPr>
      </p:pic>
      <p:pic>
        <p:nvPicPr>
          <p:cNvPr id="29" name="Picture 28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762000" cy="762000"/>
          </a:xfrm>
          <a:prstGeom prst="rect">
            <a:avLst/>
          </a:prstGeom>
        </p:spPr>
      </p:pic>
      <p:pic>
        <p:nvPicPr>
          <p:cNvPr id="30" name="Picture 29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0"/>
            <a:ext cx="762000" cy="762000"/>
          </a:xfrm>
          <a:prstGeom prst="rect">
            <a:avLst/>
          </a:prstGeom>
        </p:spPr>
      </p:pic>
      <p:pic>
        <p:nvPicPr>
          <p:cNvPr id="31" name="Picture 30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096000"/>
            <a:ext cx="762000" cy="762000"/>
          </a:xfrm>
          <a:prstGeom prst="rect">
            <a:avLst/>
          </a:prstGeom>
        </p:spPr>
      </p:pic>
      <p:pic>
        <p:nvPicPr>
          <p:cNvPr id="32" name="Picture 31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6096000"/>
            <a:ext cx="762000" cy="762000"/>
          </a:xfrm>
          <a:prstGeom prst="rect">
            <a:avLst/>
          </a:prstGeom>
        </p:spPr>
      </p:pic>
      <p:pic>
        <p:nvPicPr>
          <p:cNvPr id="33" name="Picture 32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6096000"/>
            <a:ext cx="762000" cy="762000"/>
          </a:xfrm>
          <a:prstGeom prst="rect">
            <a:avLst/>
          </a:prstGeom>
        </p:spPr>
      </p:pic>
      <p:pic>
        <p:nvPicPr>
          <p:cNvPr id="34" name="Picture 33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6096000"/>
            <a:ext cx="762000" cy="762000"/>
          </a:xfrm>
          <a:prstGeom prst="rect">
            <a:avLst/>
          </a:prstGeom>
        </p:spPr>
      </p:pic>
      <p:pic>
        <p:nvPicPr>
          <p:cNvPr id="35" name="Picture 34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6096000"/>
            <a:ext cx="762000" cy="762000"/>
          </a:xfrm>
          <a:prstGeom prst="rect">
            <a:avLst/>
          </a:prstGeom>
        </p:spPr>
      </p:pic>
      <p:pic>
        <p:nvPicPr>
          <p:cNvPr id="36" name="Picture 35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6096000"/>
            <a:ext cx="762000" cy="762000"/>
          </a:xfrm>
          <a:prstGeom prst="rect">
            <a:avLst/>
          </a:prstGeom>
        </p:spPr>
      </p:pic>
      <p:pic>
        <p:nvPicPr>
          <p:cNvPr id="37" name="Picture 36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6096000"/>
            <a:ext cx="762000" cy="762000"/>
          </a:xfrm>
          <a:prstGeom prst="rect">
            <a:avLst/>
          </a:prstGeom>
        </p:spPr>
      </p:pic>
      <p:pic>
        <p:nvPicPr>
          <p:cNvPr id="38" name="Picture 37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6096000"/>
            <a:ext cx="762000" cy="762000"/>
          </a:xfrm>
          <a:prstGeom prst="rect">
            <a:avLst/>
          </a:prstGeom>
        </p:spPr>
      </p:pic>
      <p:pic>
        <p:nvPicPr>
          <p:cNvPr id="39" name="Picture 38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6096000"/>
            <a:ext cx="762000" cy="762000"/>
          </a:xfrm>
          <a:prstGeom prst="rect">
            <a:avLst/>
          </a:prstGeom>
        </p:spPr>
      </p:pic>
      <p:pic>
        <p:nvPicPr>
          <p:cNvPr id="40" name="Picture 39" descr="nat_nat_dfx_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6096000"/>
            <a:ext cx="762000" cy="762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133600" y="921565"/>
            <a:ext cx="4876800" cy="76944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2" descr="C:\Users\Soma\Desktop\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88" y="2268255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ontent Placeholder 2"/>
          <p:cNvSpPr txBox="1">
            <a:spLocks/>
          </p:cNvSpPr>
          <p:nvPr/>
        </p:nvSpPr>
        <p:spPr>
          <a:xfrm>
            <a:off x="3578219" y="2135813"/>
            <a:ext cx="4883164" cy="3312886"/>
          </a:xfrm>
          <a:prstGeom prst="rect">
            <a:avLst/>
          </a:prstGeom>
          <a:noFill/>
          <a:ln w="381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4000" u="sng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সোমা</a:t>
            </a:r>
            <a:r>
              <a:rPr lang="en-US" sz="4000" u="sng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u="sng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মজুমদার</a:t>
            </a:r>
            <a:r>
              <a:rPr lang="en-US" sz="4000" u="sng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bn-BD" sz="4000" b="1" dirty="0" smtClean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4000" b="1" dirty="0" err="1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40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4000" b="1" dirty="0" err="1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সামাবি</a:t>
            </a:r>
            <a:r>
              <a:rPr lang="en-US" sz="40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  </a:t>
            </a:r>
            <a:r>
              <a:rPr lang="bn-BD" sz="40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রাউজান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ব্যারিস্টার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সুরেশ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বিদ্যায়তন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রাউজান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চট্টগ্রাম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bn-BD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35527"/>
            <a:ext cx="48768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পরিবারের সাধারণ কার্যাবলি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57200" y="1143000"/>
            <a:ext cx="7924800" cy="5715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নর-নারীর জৈবিক চাহিদা পূরণ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সন্তান প্রজনন এবং লালন-পালন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সামাজিকীকরণ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আয়ের একক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শিশুর শিক্ষা কেন্দ্র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স্বাস্থ্য সংক্রান্ত দায়-দায়িত্ব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বিনোদন ব্যবস্থা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উত্তরাধিকার প্রথা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7864712" cy="35394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/>
              <a:t>পারিবারিক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বন্ধন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হোক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দৃঢ়ঃ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</a:t>
            </a:r>
            <a:r>
              <a:rPr lang="en-US" sz="2800" b="1" dirty="0" smtClean="0"/>
              <a:t> ,</a:t>
            </a:r>
            <a:r>
              <a:rPr lang="en-US" sz="2800" b="1" dirty="0" err="1" smtClean="0"/>
              <a:t>বাবা,ভাই,বোন</a:t>
            </a:r>
            <a:r>
              <a:rPr lang="en-US" sz="2800" b="1" dirty="0" smtClean="0"/>
              <a:t> ,</a:t>
            </a:r>
            <a:r>
              <a:rPr lang="en-US" sz="2800" b="1" dirty="0" err="1" smtClean="0"/>
              <a:t>সন্তান,সন্ততি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নিয়ে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বসবাস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করছে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আমাদের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দেশের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অধিকাংশ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মানুষ</a:t>
            </a:r>
            <a:r>
              <a:rPr lang="en-US" sz="2800" b="1" dirty="0" smtClean="0"/>
              <a:t> ।</a:t>
            </a:r>
            <a:r>
              <a:rPr lang="en-US" sz="2800" b="1" dirty="0" err="1" smtClean="0"/>
              <a:t>একজনের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সুখে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অন্য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সুখি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হচ্ছে</a:t>
            </a:r>
            <a:r>
              <a:rPr lang="en-US" sz="2800" b="1" dirty="0" smtClean="0"/>
              <a:t> ,</a:t>
            </a:r>
            <a:r>
              <a:rPr lang="en-US" sz="2800" b="1" dirty="0" err="1" smtClean="0"/>
              <a:t>একজনের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দুঃখেকাঁদছে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অন্যজন</a:t>
            </a:r>
            <a:r>
              <a:rPr lang="en-US" sz="2800" b="1" dirty="0" smtClean="0"/>
              <a:t> ।</a:t>
            </a:r>
            <a:r>
              <a:rPr lang="en-US" sz="2800" b="1" dirty="0" err="1" smtClean="0"/>
              <a:t>নিবিড়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বন্ধন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যেন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গড়ে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উঠেছে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পরিবারের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মধ্যে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বন্ধন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আমাদের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দেশে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খুবই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নিবিড়</a:t>
            </a:r>
            <a:r>
              <a:rPr lang="en-US" sz="2800" b="1" dirty="0" smtClean="0"/>
              <a:t> ।</a:t>
            </a:r>
            <a:r>
              <a:rPr lang="en-US" sz="2800" b="1" dirty="0" err="1" smtClean="0"/>
              <a:t>আমরা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পরিবারকে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ভালবাসবো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পরিবারের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গুরুজনদের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শ্রদ্ধা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করবো</a:t>
            </a:r>
            <a:r>
              <a:rPr lang="en-US" sz="2800" b="1" dirty="0" smtClean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6412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1"/>
            <a:ext cx="3429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62000" y="1524000"/>
            <a:ext cx="7239000" cy="4800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পরিবার কাকে বলে?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আকারের ভিত্তিতে পরিবার কত প্রকার ও কি কি?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স্বামী-স্ত্রীর সংখ্যার ভিত্তিতে পরিবার কত প্রকার ও কি কি?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পরিবা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সাধারণ কয়েকটি কার্যাবলির নাম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381000"/>
            <a:ext cx="3886200" cy="762000"/>
          </a:xfrm>
          <a:prstGeom prst="ellipse">
            <a:avLst/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4800" y="2133600"/>
            <a:ext cx="8153400" cy="32766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শ্বাশত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788"/>
            <a:ext cx="9144000" cy="551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733820" y="76201"/>
            <a:ext cx="6043642" cy="10156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2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1738745"/>
            <a:ext cx="45720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dirty="0" smtClean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dirty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3600" dirty="0" smtClean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তারিখঃ২/২/২০২১ইং</a:t>
            </a:r>
            <a:endParaRPr lang="bn-BD" sz="3600" dirty="0">
              <a:ln>
                <a:solidFill>
                  <a:srgbClr val="7030A0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8744"/>
            <a:ext cx="3048000" cy="3395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610395"/>
            <a:ext cx="3962400" cy="76944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58D311-B62E-4348-AA1D-57FD3A3E4471_mw1024_s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406831"/>
            <a:ext cx="2971800" cy="2248804"/>
          </a:xfrm>
          <a:prstGeom prst="rect">
            <a:avLst/>
          </a:prstGeom>
          <a:ln w="19050">
            <a:solidFill>
              <a:srgbClr val="FF00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joint-family-pictures-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1228" y="2362200"/>
            <a:ext cx="3124201" cy="2209800"/>
          </a:xfrm>
          <a:prstGeom prst="rect">
            <a:avLst/>
          </a:prstGeom>
          <a:ln>
            <a:solidFill>
              <a:srgbClr val="FF00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610395"/>
            <a:ext cx="7315200" cy="76944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105400"/>
            <a:ext cx="7315200" cy="76944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8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1726" y="152401"/>
            <a:ext cx="63209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828801"/>
            <a:ext cx="7543800" cy="24006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bn-BD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বাংলাদেশের পরিবার কাঠামো</a:t>
            </a:r>
            <a:endParaRPr lang="bn-BD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52400"/>
            <a:ext cx="3962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00201"/>
            <a:ext cx="8305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418" y="2667001"/>
            <a:ext cx="847898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418" y="3810001"/>
            <a:ext cx="847898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6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648200" y="838200"/>
            <a:ext cx="4191000" cy="5791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সংগঠ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পিতা-মাতা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সন্ততি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করে।অধ্যাপক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ম্যাকাইভার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মতে,পরিবার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বর্গ,যার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সন্ততির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জন্মদান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357"/>
            <a:ext cx="4419600" cy="48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229600" cy="44012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সমাজ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বিজ্ঞানী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রডম্যান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বলেন,পরিবার</a:t>
            </a: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ক্ষুদ্র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একক</a:t>
            </a:r>
            <a:r>
              <a:rPr lang="en-US" sz="2800" dirty="0" smtClean="0"/>
              <a:t>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বিবাহ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প্রথার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পুরুষ</a:t>
            </a:r>
            <a:r>
              <a:rPr lang="en-US" sz="2800" dirty="0" smtClean="0"/>
              <a:t>  </a:t>
            </a:r>
            <a:r>
              <a:rPr lang="en-US" sz="2800" dirty="0" err="1" smtClean="0"/>
              <a:t>কে</a:t>
            </a:r>
            <a:r>
              <a:rPr lang="en-US" sz="2800" dirty="0"/>
              <a:t>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বসবাসের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স্বীকৃতি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।</a:t>
            </a:r>
            <a:r>
              <a:rPr lang="en-US" sz="2800" dirty="0" err="1" smtClean="0"/>
              <a:t>পরিবারের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ইংরেজী</a:t>
            </a:r>
            <a:r>
              <a:rPr lang="en-US" sz="2800" dirty="0" smtClean="0"/>
              <a:t> family </a:t>
            </a:r>
            <a:r>
              <a:rPr lang="en-US" sz="2800" dirty="0" err="1" smtClean="0"/>
              <a:t>শব্দটি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ল্যাটিন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শব্দfamiliaএবংরোমান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Familus</a:t>
            </a:r>
            <a:r>
              <a:rPr lang="en-US" sz="2800" dirty="0" smtClean="0"/>
              <a:t> 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এসেছে</a:t>
            </a:r>
            <a:r>
              <a:rPr lang="en-US" sz="2800" dirty="0" smtClean="0"/>
              <a:t> ।</a:t>
            </a:r>
            <a:r>
              <a:rPr lang="en-US" sz="2800" dirty="0" err="1" smtClean="0"/>
              <a:t>উভয়ের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হচ্ছে</a:t>
            </a:r>
            <a:r>
              <a:rPr lang="en-US" sz="2800" dirty="0" smtClean="0"/>
              <a:t> servant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সেবক</a:t>
            </a:r>
            <a:r>
              <a:rPr lang="en-US" sz="2800" dirty="0" smtClean="0"/>
              <a:t> Roman Law Systems </a:t>
            </a:r>
            <a:r>
              <a:rPr lang="en-US" sz="2800" dirty="0" err="1" smtClean="0"/>
              <a:t>অনুযায়ী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উৎপাদক,ভৃত্য</a:t>
            </a:r>
            <a:r>
              <a:rPr lang="en-US" sz="2800" dirty="0" smtClean="0"/>
              <a:t> ও </a:t>
            </a:r>
            <a:r>
              <a:rPr lang="en-US" sz="2800" dirty="0" err="1" smtClean="0"/>
              <a:t>অন্যান্য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সদস্য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গঠিত</a:t>
            </a:r>
            <a:endParaRPr lang="en-US" sz="2800" dirty="0"/>
          </a:p>
          <a:p>
            <a:r>
              <a:rPr lang="en-US" sz="2800" dirty="0" err="1" smtClean="0"/>
              <a:t>এমন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গোষ্ঠী</a:t>
            </a:r>
            <a:r>
              <a:rPr lang="en-US" sz="2800" dirty="0" smtClean="0"/>
              <a:t> ।</a:t>
            </a:r>
            <a:r>
              <a:rPr lang="en-US" sz="2800" dirty="0" err="1" smtClean="0"/>
              <a:t>যারা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</a:t>
            </a:r>
            <a:r>
              <a:rPr lang="en-US" sz="2800" dirty="0" err="1" smtClean="0"/>
              <a:t>বাহের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পারিবারিক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সম্পর্কসুত্রে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আবদ্ধ</a:t>
            </a:r>
            <a:r>
              <a:rPr lang="en-US" sz="2800" dirty="0" smtClean="0"/>
              <a:t> ।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60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295400"/>
            <a:ext cx="7086600" cy="44012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পরিবার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?</a:t>
            </a:r>
          </a:p>
          <a:p>
            <a:r>
              <a:rPr lang="en-US" sz="2800" dirty="0" err="1" smtClean="0"/>
              <a:t>পরিবার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শ্বাশত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বিদ্যলয়</a:t>
            </a:r>
            <a:r>
              <a:rPr lang="en-US" sz="2800" dirty="0" smtClean="0"/>
              <a:t> ।</a:t>
            </a:r>
            <a:r>
              <a:rPr lang="en-US" sz="2800" dirty="0" err="1" smtClean="0"/>
              <a:t>পরিবার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হচ্ছে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</a:t>
            </a:r>
            <a:r>
              <a:rPr lang="en-US" sz="2800" dirty="0" smtClean="0"/>
              <a:t> ও </a:t>
            </a:r>
            <a:r>
              <a:rPr lang="en-US" sz="2800" dirty="0" err="1" smtClean="0"/>
              <a:t>রাষ্ট্রের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আয়না</a:t>
            </a:r>
            <a:r>
              <a:rPr lang="en-US" sz="2800" dirty="0" smtClean="0"/>
              <a:t> ।</a:t>
            </a:r>
            <a:r>
              <a:rPr lang="en-US" sz="2800" dirty="0" err="1" smtClean="0"/>
              <a:t>যেখানে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সদস্যের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অধিকার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সমান</a:t>
            </a:r>
            <a:r>
              <a:rPr lang="en-US" sz="2800" dirty="0" smtClean="0"/>
              <a:t> ।</a:t>
            </a:r>
            <a:r>
              <a:rPr lang="en-US" sz="2800" dirty="0" err="1" smtClean="0"/>
              <a:t>মর্যাদা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যথাযোগ্য</a:t>
            </a:r>
            <a:r>
              <a:rPr lang="en-US" sz="2800" dirty="0" smtClean="0"/>
              <a:t> ।</a:t>
            </a:r>
            <a:r>
              <a:rPr lang="en-US" sz="2800" dirty="0" err="1" smtClean="0"/>
              <a:t>মানবাধিকার</a:t>
            </a:r>
            <a:r>
              <a:rPr lang="en-US" sz="2800" dirty="0" smtClean="0"/>
              <a:t> ,</a:t>
            </a:r>
            <a:r>
              <a:rPr lang="en-US" sz="2800" dirty="0" err="1" smtClean="0"/>
              <a:t>জনসংখ্যা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নারীদের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অগ্রগতি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প্রভাবিত</a:t>
            </a:r>
            <a:r>
              <a:rPr lang="en-US" sz="2800" dirty="0" smtClean="0"/>
              <a:t> ।</a:t>
            </a:r>
            <a:r>
              <a:rPr lang="en-US" sz="2800" dirty="0" err="1" smtClean="0"/>
              <a:t>অর্থা</a:t>
            </a:r>
            <a:r>
              <a:rPr lang="en-US" sz="2800" dirty="0" smtClean="0"/>
              <a:t>ৎ </a:t>
            </a:r>
            <a:r>
              <a:rPr lang="en-US" sz="2800" dirty="0" err="1" smtClean="0"/>
              <a:t>রাষ্ট্রের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সামাজিক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উন্নয়নের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রাখতে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ভূমিকা</a:t>
            </a:r>
            <a:r>
              <a:rPr lang="en-US" sz="2800" dirty="0" smtClean="0"/>
              <a:t>  </a:t>
            </a:r>
            <a:r>
              <a:rPr lang="en-US" sz="2800" dirty="0" err="1" smtClean="0"/>
              <a:t>রয়েছে</a:t>
            </a:r>
            <a:r>
              <a:rPr lang="en-US" sz="2800" dirty="0" smtClean="0"/>
              <a:t> ।</a:t>
            </a:r>
            <a:r>
              <a:rPr lang="en-US" sz="2800" dirty="0" err="1" smtClean="0"/>
              <a:t>পরিবার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হচ্ছে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মৌলিক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মৌলিক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অর্থনৈতিক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একক</a:t>
            </a:r>
            <a:r>
              <a:rPr lang="en-US" sz="2800" dirty="0" smtClean="0"/>
              <a:t>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36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</TotalTime>
  <Words>530</Words>
  <Application>Microsoft Office PowerPoint</Application>
  <PresentationFormat>On-screen Show (4:3)</PresentationFormat>
  <Paragraphs>87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Soma</cp:lastModifiedBy>
  <cp:revision>76</cp:revision>
  <dcterms:created xsi:type="dcterms:W3CDTF">2006-08-16T00:00:00Z</dcterms:created>
  <dcterms:modified xsi:type="dcterms:W3CDTF">2021-02-02T07:47:14Z</dcterms:modified>
</cp:coreProperties>
</file>