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0" r:id="rId4"/>
    <p:sldId id="264" r:id="rId5"/>
    <p:sldId id="279" r:id="rId6"/>
    <p:sldId id="278" r:id="rId7"/>
    <p:sldId id="277" r:id="rId8"/>
    <p:sldId id="276" r:id="rId9"/>
    <p:sldId id="272" r:id="rId10"/>
    <p:sldId id="275" r:id="rId11"/>
    <p:sldId id="273" r:id="rId12"/>
    <p:sldId id="268" r:id="rId13"/>
    <p:sldId id="271" r:id="rId14"/>
    <p:sldId id="270" r:id="rId15"/>
    <p:sldId id="265" r:id="rId16"/>
    <p:sldId id="269" r:id="rId17"/>
    <p:sldId id="266" r:id="rId18"/>
    <p:sldId id="26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2C686E"/>
    <a:srgbClr val="33CCFF"/>
    <a:srgbClr val="66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336"/>
            </a:avLst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0"/>
            <a:ext cx="990600" cy="838200"/>
          </a:xfrm>
          <a:prstGeom prst="halfFrame">
            <a:avLst>
              <a:gd name="adj1" fmla="val 22087"/>
              <a:gd name="adj2" fmla="val 19837"/>
            </a:avLst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229600" y="57150"/>
            <a:ext cx="990600" cy="838200"/>
          </a:xfrm>
          <a:prstGeom prst="halfFrame">
            <a:avLst>
              <a:gd name="adj1" fmla="val 22087"/>
              <a:gd name="adj2" fmla="val 24336"/>
            </a:avLst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76200" y="4248150"/>
            <a:ext cx="990600" cy="838200"/>
          </a:xfrm>
          <a:prstGeom prst="halfFrame">
            <a:avLst>
              <a:gd name="adj1" fmla="val 22087"/>
              <a:gd name="adj2" fmla="val 20962"/>
            </a:avLst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153400" y="4324349"/>
            <a:ext cx="990600" cy="838200"/>
          </a:xfrm>
          <a:prstGeom prst="halfFrame">
            <a:avLst>
              <a:gd name="adj1" fmla="val 24337"/>
              <a:gd name="adj2" fmla="val 19837"/>
            </a:avLst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52800" y="493395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dirty="0" err="1" smtClean="0">
                <a:latin typeface="NikoshBAN" pitchFamily="2" charset="0"/>
                <a:cs typeface="NikoshBAN" pitchFamily="2" charset="0"/>
              </a:rPr>
              <a:t>তারিকুল</a:t>
            </a:r>
            <a:r>
              <a:rPr lang="en-US" sz="1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baseline="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1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baseline="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10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000" baseline="0" dirty="0" err="1" smtClean="0"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10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000" baseline="0" dirty="0" err="1" smtClean="0">
                <a:latin typeface="NikoshBAN" pitchFamily="2" charset="0"/>
                <a:cs typeface="NikoshBAN" pitchFamily="2" charset="0"/>
              </a:rPr>
              <a:t>ব্রাহ্মনবাড়িয়া</a:t>
            </a:r>
            <a:r>
              <a:rPr lang="en-US" sz="10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209550"/>
            <a:ext cx="8382000" cy="4609878"/>
            <a:chOff x="457200" y="209550"/>
            <a:chExt cx="8382000" cy="4609878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209550"/>
              <a:ext cx="838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পাঠে</a:t>
              </a:r>
              <a:r>
                <a:rPr lang="en-US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895350"/>
              <a:ext cx="6553200" cy="392407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0955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0955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575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31988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জেনারেটরের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ঘোরায়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2k9G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2839"/>
            <a:ext cx="4343400" cy="2835111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085" y="1200151"/>
            <a:ext cx="4257315" cy="2819400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4353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575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32435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অনবায়নযোগ্য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858619"/>
            <a:ext cx="152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858619"/>
            <a:ext cx="1828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কয়লা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895350"/>
            <a:ext cx="2133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23437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591687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8750"/>
            <a:ext cx="2971800" cy="2743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as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428997"/>
            <a:ext cx="3124200" cy="2740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b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428750"/>
            <a:ext cx="2895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10" grpId="0" animBg="1"/>
      <p:bldP spid="11" grpId="0" animBg="1"/>
      <p:bldP spid="12" grpId="0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90364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575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as-flare-final-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047750"/>
            <a:ext cx="3124200" cy="2590800"/>
          </a:xfrm>
          <a:prstGeom prst="rect">
            <a:avLst/>
          </a:prstGeom>
        </p:spPr>
      </p:pic>
      <p:pic>
        <p:nvPicPr>
          <p:cNvPr id="5" name="Picture 4" descr="6180717161_665ae300c5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047750"/>
            <a:ext cx="2971800" cy="2590800"/>
          </a:xfrm>
          <a:prstGeom prst="rect">
            <a:avLst/>
          </a:prstGeom>
        </p:spPr>
      </p:pic>
      <p:pic>
        <p:nvPicPr>
          <p:cNvPr id="6" name="Picture 5" descr="8f9d7889fad0f474147ef8451151d6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47750"/>
            <a:ext cx="2910840" cy="2590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095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82744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বিদ্যুৎশক্তিতে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KIL\Desktop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04950"/>
            <a:ext cx="3108960" cy="174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3335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72415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প্রত্যেকটির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333750"/>
          <a:ext cx="7924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554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শক্তির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তেল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কয়লা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গ্যাস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C:\Users\AKIL\Desktop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819150"/>
            <a:ext cx="3086100" cy="1676400"/>
          </a:xfrm>
          <a:prstGeom prst="rect">
            <a:avLst/>
          </a:prstGeom>
          <a:ln w="38100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6195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0593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60538"/>
            <a:ext cx="3498593" cy="2401812"/>
          </a:xfrm>
          <a:prstGeom prst="rect">
            <a:avLst/>
          </a:prstGeom>
          <a:ln w="38100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8128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(∙)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28575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উওরগুলো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7155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বৈদ্যুৎতিক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জেনারেটর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খ.উইন্ডমিল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গ.সৌর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প্যানেল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চুলা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২।শক্তির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পানিরস্রোত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ঘ.প্রাকৃতিকগ্যাস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নবায়ণযোগ্য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	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43893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7241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019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IL\Documents\syrian-christian-house-ker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123950"/>
            <a:ext cx="3505200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6600" y="2095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3855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19050"/>
            <a:ext cx="6858000" cy="5219700"/>
            <a:chOff x="1295400" y="19050"/>
            <a:chExt cx="6858000" cy="5219700"/>
          </a:xfrm>
        </p:grpSpPr>
        <p:sp>
          <p:nvSpPr>
            <p:cNvPr id="3" name="TextBox 2"/>
            <p:cNvSpPr txBox="1"/>
            <p:nvPr/>
          </p:nvSpPr>
          <p:spPr>
            <a:xfrm>
              <a:off x="1295400" y="3669090"/>
              <a:ext cx="685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9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9050"/>
              <a:ext cx="5638800" cy="358229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24200" y="816177"/>
            <a:ext cx="2514600" cy="657323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675893"/>
            <a:ext cx="1293395" cy="13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extBox 13"/>
          <p:cNvSpPr txBox="1"/>
          <p:nvPr/>
        </p:nvSpPr>
        <p:spPr>
          <a:xfrm>
            <a:off x="4686300" y="3396555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 শক্তি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302734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দিব্যেন্দু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পাল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বারোমাসা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কোটচাঁদপুর,ঝিনাইদহ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81" y="2333626"/>
            <a:ext cx="1614488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778734"/>
            <a:ext cx="1352550" cy="1352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KIL\Documents\shokti\gb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85369"/>
            <a:ext cx="4038600" cy="2145993"/>
          </a:xfrm>
          <a:prstGeom prst="rect">
            <a:avLst/>
          </a:prstGeom>
          <a:noFill/>
        </p:spPr>
      </p:pic>
      <p:pic>
        <p:nvPicPr>
          <p:cNvPr id="1031" name="Picture 7" descr="C:\Users\AKIL\Documents\GIP\gas-flare-final-4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95550"/>
            <a:ext cx="4114800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5715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56313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KIL\Documents\shokti\সূর্য--800x4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04170"/>
            <a:ext cx="4038600" cy="2135022"/>
          </a:xfrm>
          <a:prstGeom prst="rect">
            <a:avLst/>
          </a:prstGeom>
          <a:noFill/>
        </p:spPr>
      </p:pic>
      <p:pic>
        <p:nvPicPr>
          <p:cNvPr id="1027" name="Picture 3" descr="C:\Users\AKIL\Documents\GIP\ob_d239b6_anigif-enhanced-buzz-3680-1352139398-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4350"/>
            <a:ext cx="4114800" cy="21350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876550"/>
            <a:ext cx="8458200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61950"/>
            <a:ext cx="5943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66950"/>
            <a:ext cx="75438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74295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85750"/>
            <a:ext cx="5334000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258330"/>
            <a:ext cx="2667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Image result for সূর্যের আল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71550"/>
            <a:ext cx="5334000" cy="3124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5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85750"/>
            <a:ext cx="51054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সৌরপ্যানেল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64873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সৌরপ্যানেল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বিদ্যুৎশক্তিতে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33453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ক্যালকুলেটারে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সৌরপ্যানেল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" y="1049094"/>
            <a:ext cx="4023360" cy="226314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7750"/>
            <a:ext cx="3931920" cy="228544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4353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575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94335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জেনারেটরের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উইন্ডমিলের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WI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47750"/>
            <a:ext cx="4114800" cy="2743200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b_d239b6_anigif-enhanced-buzz-3680-1352139398-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47750"/>
            <a:ext cx="4286250" cy="2733675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10575"/>
            <a:ext cx="1905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182130"/>
            <a:ext cx="6400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1" y="1352550"/>
            <a:ext cx="2286000" cy="2124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383</Words>
  <Application>Microsoft Office PowerPoint</Application>
  <PresentationFormat>On-screen Show (16:9)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AKIL</dc:creator>
  <cp:lastModifiedBy>Bindu</cp:lastModifiedBy>
  <cp:revision>115</cp:revision>
  <dcterms:created xsi:type="dcterms:W3CDTF">2006-08-16T00:00:00Z</dcterms:created>
  <dcterms:modified xsi:type="dcterms:W3CDTF">2021-04-08T02:19:10Z</dcterms:modified>
</cp:coreProperties>
</file>