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8" r:id="rId5"/>
    <p:sldId id="271" r:id="rId6"/>
    <p:sldId id="272" r:id="rId7"/>
    <p:sldId id="269" r:id="rId8"/>
    <p:sldId id="288" r:id="rId9"/>
    <p:sldId id="270" r:id="rId10"/>
    <p:sldId id="285" r:id="rId11"/>
    <p:sldId id="277" r:id="rId12"/>
    <p:sldId id="273" r:id="rId13"/>
    <p:sldId id="275" r:id="rId14"/>
    <p:sldId id="278" r:id="rId15"/>
    <p:sldId id="279" r:id="rId16"/>
    <p:sldId id="286" r:id="rId17"/>
    <p:sldId id="283" r:id="rId18"/>
    <p:sldId id="284" r:id="rId19"/>
    <p:sldId id="280" r:id="rId20"/>
    <p:sldId id="276" r:id="rId21"/>
    <p:sldId id="281" r:id="rId22"/>
    <p:sldId id="282" r:id="rId23"/>
    <p:sldId id="265" r:id="rId24"/>
    <p:sldId id="287" r:id="rId25"/>
    <p:sldId id="263" r:id="rId26"/>
    <p:sldId id="274" r:id="rId27"/>
    <p:sldId id="266" r:id="rId28"/>
    <p:sldId id="259" r:id="rId29"/>
    <p:sldId id="289" r:id="rId30"/>
    <p:sldId id="264" r:id="rId31"/>
    <p:sldId id="26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-9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EA3B61-1053-42A7-A19D-A01C627F3471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0338CC4-47AF-485B-B69B-A2564711A4C6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ফিরোজ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শাহ্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‌ 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A03449-3C31-4C65-B577-297D0718053B}" type="parTrans" cxnId="{2548215D-8211-45C7-9F6B-51CB1408CECA}">
      <dgm:prSet/>
      <dgm:spPr/>
      <dgm:t>
        <a:bodyPr/>
        <a:lstStyle/>
        <a:p>
          <a:endParaRPr lang="en-GB"/>
        </a:p>
      </dgm:t>
    </dgm:pt>
    <dgm:pt modelId="{477F947C-45B3-49B0-96DA-ACD10D11CCCB}" type="sibTrans" cxnId="{2548215D-8211-45C7-9F6B-51CB1408CECA}">
      <dgm:prSet/>
      <dgm:spPr/>
      <dgm:t>
        <a:bodyPr/>
        <a:lstStyle/>
        <a:p>
          <a:endParaRPr lang="en-GB"/>
        </a:p>
      </dgm:t>
    </dgm:pt>
    <dgm:pt modelId="{704EB518-DBFD-422B-8714-1A8CE4E6B976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রাজত্বকাল ১৩৫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-১৩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88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F4FCE2F-BFC5-4A41-8769-1B64BF1F3ADC}" type="parTrans" cxnId="{2257024D-CCCB-4B74-9668-72A9A24DC3D1}">
      <dgm:prSet/>
      <dgm:spPr/>
      <dgm:t>
        <a:bodyPr/>
        <a:lstStyle/>
        <a:p>
          <a:endParaRPr lang="en-GB"/>
        </a:p>
      </dgm:t>
    </dgm:pt>
    <dgm:pt modelId="{0258E494-70F2-4C00-B588-8B907FEF16ED}" type="sibTrans" cxnId="{2257024D-CCCB-4B74-9668-72A9A24DC3D1}">
      <dgm:prSet/>
      <dgm:spPr/>
      <dgm:t>
        <a:bodyPr/>
        <a:lstStyle/>
        <a:p>
          <a:endParaRPr lang="en-GB"/>
        </a:p>
      </dgm:t>
    </dgm:pt>
    <dgm:pt modelId="{60325A71-89A3-4A0E-BC6D-C762B6FECC23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রাজবংশ তুঘলক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EF249C-CE3F-414F-9E36-E87E3AD7020F}" type="parTrans" cxnId="{A678C2B0-C945-4E89-8915-E8F107FCCDC5}">
      <dgm:prSet/>
      <dgm:spPr/>
      <dgm:t>
        <a:bodyPr/>
        <a:lstStyle/>
        <a:p>
          <a:endParaRPr lang="en-GB"/>
        </a:p>
      </dgm:t>
    </dgm:pt>
    <dgm:pt modelId="{534FB28D-B2A0-4D21-95D8-277DF86AFD67}" type="sibTrans" cxnId="{A678C2B0-C945-4E89-8915-E8F107FCCDC5}">
      <dgm:prSet/>
      <dgm:spPr/>
      <dgm:t>
        <a:bodyPr/>
        <a:lstStyle/>
        <a:p>
          <a:endParaRPr lang="en-GB"/>
        </a:p>
      </dgm:t>
    </dgm:pt>
    <dgm:pt modelId="{EE61CDE8-9CCE-4F03-9C0F-F4343D27232D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পূর্বসূরী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87A82A-12AE-4702-A53E-05DA1B6A7952}" type="parTrans" cxnId="{E0222ECA-13BE-411A-9EA5-DA86874B163E}">
      <dgm:prSet/>
      <dgm:spPr/>
      <dgm:t>
        <a:bodyPr/>
        <a:lstStyle/>
        <a:p>
          <a:endParaRPr lang="en-GB"/>
        </a:p>
      </dgm:t>
    </dgm:pt>
    <dgm:pt modelId="{2FF46B40-5B23-46AF-9DF9-F0F821216AF5}" type="sibTrans" cxnId="{E0222ECA-13BE-411A-9EA5-DA86874B163E}">
      <dgm:prSet/>
      <dgm:spPr/>
      <dgm:t>
        <a:bodyPr/>
        <a:lstStyle/>
        <a:p>
          <a:endParaRPr lang="en-GB"/>
        </a:p>
      </dgm:t>
    </dgm:pt>
    <dgm:pt modelId="{70F7A873-4C37-48BA-A9AD-259A76043C76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উত্তরসূরী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গিয়াসুদ্দিন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A6E287-FDBC-45AA-B3C9-379EF5B6E22C}" type="parTrans" cxnId="{A1B8509D-1C48-4834-8906-995A032D97C7}">
      <dgm:prSet/>
      <dgm:spPr/>
      <dgm:t>
        <a:bodyPr/>
        <a:lstStyle/>
        <a:p>
          <a:endParaRPr lang="en-GB"/>
        </a:p>
      </dgm:t>
    </dgm:pt>
    <dgm:pt modelId="{3E3D56E6-53F2-4DEE-9286-D3CDFCBF745A}" type="sibTrans" cxnId="{A1B8509D-1C48-4834-8906-995A032D97C7}">
      <dgm:prSet/>
      <dgm:spPr/>
      <dgm:t>
        <a:bodyPr/>
        <a:lstStyle/>
        <a:p>
          <a:endParaRPr lang="en-GB"/>
        </a:p>
      </dgm:t>
    </dgm:pt>
    <dgm:pt modelId="{810C3136-6E1E-4441-8589-CA1E490ECD48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 ১৩৮৮ খ্রিঃ 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8991BB-5243-4BC1-90D3-0AD3CF8399D6}" type="parTrans" cxnId="{7EBE9707-A0C7-4D7B-AEC1-736955FBD161}">
      <dgm:prSet/>
      <dgm:spPr/>
      <dgm:t>
        <a:bodyPr/>
        <a:lstStyle/>
        <a:p>
          <a:endParaRPr lang="en-GB"/>
        </a:p>
      </dgm:t>
    </dgm:pt>
    <dgm:pt modelId="{AA808AC9-F751-43F9-8E31-D1317DCA8B47}" type="sibTrans" cxnId="{7EBE9707-A0C7-4D7B-AEC1-736955FBD161}">
      <dgm:prSet/>
      <dgm:spPr/>
      <dgm:t>
        <a:bodyPr/>
        <a:lstStyle/>
        <a:p>
          <a:endParaRPr lang="en-GB"/>
        </a:p>
      </dgm:t>
    </dgm:pt>
    <dgm:pt modelId="{6A14CDF2-91D9-45FF-9AE2-E00BBDB788B2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সমাধিস্থল হৌজ খা কমপ্লেক্স দিল্লী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3D85ED-A939-4FC0-92C9-B40459E0C6F5}" type="parTrans" cxnId="{B6CAD896-6178-4406-A90B-152420C5FAD6}">
      <dgm:prSet/>
      <dgm:spPr/>
      <dgm:t>
        <a:bodyPr/>
        <a:lstStyle/>
        <a:p>
          <a:endParaRPr lang="en-GB"/>
        </a:p>
      </dgm:t>
    </dgm:pt>
    <dgm:pt modelId="{A58AC157-DB60-47C8-946F-06B9E56EB47C}" type="sibTrans" cxnId="{B6CAD896-6178-4406-A90B-152420C5FAD6}">
      <dgm:prSet/>
      <dgm:spPr/>
      <dgm:t>
        <a:bodyPr/>
        <a:lstStyle/>
        <a:p>
          <a:endParaRPr lang="en-GB"/>
        </a:p>
      </dgm:t>
    </dgm:pt>
    <dgm:pt modelId="{5EF46B51-38F8-48F5-9C6D-2949743940B1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ধর্ম ইসলাম 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C1E238-543A-4211-A792-A0A71CCEA808}" type="parTrans" cxnId="{E418CF29-5D63-4051-B11E-BFB48175E051}">
      <dgm:prSet/>
      <dgm:spPr/>
      <dgm:t>
        <a:bodyPr/>
        <a:lstStyle/>
        <a:p>
          <a:endParaRPr lang="en-GB"/>
        </a:p>
      </dgm:t>
    </dgm:pt>
    <dgm:pt modelId="{7BF31E90-8D05-469A-A719-F2A04FAC2EB6}" type="sibTrans" cxnId="{E418CF29-5D63-4051-B11E-BFB48175E051}">
      <dgm:prSet/>
      <dgm:spPr/>
      <dgm:t>
        <a:bodyPr/>
        <a:lstStyle/>
        <a:p>
          <a:endParaRPr lang="en-GB"/>
        </a:p>
      </dgm:t>
    </dgm:pt>
    <dgm:pt modelId="{14AE39F1-9341-4360-AB06-35AD01C153A8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মাতা দিপালপুরের হিন্দু রাজকন্যা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DBD732-6944-45FF-8253-7BDFCCCD8747}" type="parTrans" cxnId="{DAFAEEEC-77EB-42DF-9D37-32CE05D82853}">
      <dgm:prSet/>
      <dgm:spPr/>
      <dgm:t>
        <a:bodyPr/>
        <a:lstStyle/>
        <a:p>
          <a:endParaRPr lang="en-GB"/>
        </a:p>
      </dgm:t>
    </dgm:pt>
    <dgm:pt modelId="{8C445CCB-8496-41DF-B748-81C122864121}" type="sibTrans" cxnId="{DAFAEEEC-77EB-42DF-9D37-32CE05D82853}">
      <dgm:prSet/>
      <dgm:spPr/>
      <dgm:t>
        <a:bodyPr/>
        <a:lstStyle/>
        <a:p>
          <a:endParaRPr lang="en-GB"/>
        </a:p>
      </dgm:t>
    </dgm:pt>
    <dgm:pt modelId="{62535ABF-2CFE-4CAD-AF57-14360D793200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১৩০৯ খ্রিঃ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45A33F-70AC-4AB9-B135-CD12F9F168A1}" type="parTrans" cxnId="{AE2A85E9-EC0F-48E7-890B-78A4EBEF80A0}">
      <dgm:prSet/>
      <dgm:spPr/>
      <dgm:t>
        <a:bodyPr/>
        <a:lstStyle/>
        <a:p>
          <a:endParaRPr lang="en-GB"/>
        </a:p>
      </dgm:t>
    </dgm:pt>
    <dgm:pt modelId="{AEBD33B5-8476-44DB-BEE4-F39700CF35D3}" type="sibTrans" cxnId="{AE2A85E9-EC0F-48E7-890B-78A4EBEF80A0}">
      <dgm:prSet/>
      <dgm:spPr/>
      <dgm:t>
        <a:bodyPr/>
        <a:lstStyle/>
        <a:p>
          <a:endParaRPr lang="en-GB"/>
        </a:p>
      </dgm:t>
    </dgm:pt>
    <dgm:pt modelId="{D43B227A-9A3B-4808-8157-C50F79A32DCE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পিতা রজব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BF2617D-0844-4A0D-AED6-21D0D11FB1B2}" type="parTrans" cxnId="{62013BA2-0635-41C8-8C31-36E4DF186A5F}">
      <dgm:prSet/>
      <dgm:spPr/>
      <dgm:t>
        <a:bodyPr/>
        <a:lstStyle/>
        <a:p>
          <a:endParaRPr lang="en-GB"/>
        </a:p>
      </dgm:t>
    </dgm:pt>
    <dgm:pt modelId="{808DAEBC-4CDA-4903-8F2C-CA450C7F2276}" type="sibTrans" cxnId="{62013BA2-0635-41C8-8C31-36E4DF186A5F}">
      <dgm:prSet/>
      <dgm:spPr/>
      <dgm:t>
        <a:bodyPr/>
        <a:lstStyle/>
        <a:p>
          <a:endParaRPr lang="en-GB"/>
        </a:p>
      </dgm:t>
    </dgm:pt>
    <dgm:pt modelId="{FC7563B5-4DEA-4FF0-9D1C-4567747F7F00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শহর প্রতিষ্ঠা ফিরোজাবাদ</a:t>
          </a:r>
          <a:endParaRPr lang="en-GB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7B5E23-8C8D-4FD1-8F48-C3C557E87471}" type="parTrans" cxnId="{7ABF3259-F52D-499D-A213-8CBC3C48B228}">
      <dgm:prSet/>
      <dgm:spPr/>
      <dgm:t>
        <a:bodyPr/>
        <a:lstStyle/>
        <a:p>
          <a:endParaRPr lang="en-GB"/>
        </a:p>
      </dgm:t>
    </dgm:pt>
    <dgm:pt modelId="{57DEFE6B-911F-4A66-8BD1-8FB8717E25C4}" type="sibTrans" cxnId="{7ABF3259-F52D-499D-A213-8CBC3C48B228}">
      <dgm:prSet/>
      <dgm:spPr/>
      <dgm:t>
        <a:bodyPr/>
        <a:lstStyle/>
        <a:p>
          <a:endParaRPr lang="en-GB"/>
        </a:p>
      </dgm:t>
    </dgm:pt>
    <dgm:pt modelId="{035607EE-0E05-458A-9D89-406B08B3B253}" type="pres">
      <dgm:prSet presAssocID="{3AEA3B61-1053-42A7-A19D-A01C627F34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80085AB-CD9B-4E5F-804D-532703CACA2E}" type="pres">
      <dgm:prSet presAssocID="{70338CC4-47AF-485B-B69B-A2564711A4C6}" presName="centerShape" presStyleLbl="node0" presStyleIdx="0" presStyleCnt="1"/>
      <dgm:spPr/>
      <dgm:t>
        <a:bodyPr/>
        <a:lstStyle/>
        <a:p>
          <a:endParaRPr lang="en-GB"/>
        </a:p>
      </dgm:t>
    </dgm:pt>
    <dgm:pt modelId="{0A3EF005-5E35-4854-BE53-D1868B301D87}" type="pres">
      <dgm:prSet presAssocID="{EF45A33F-70AC-4AB9-B135-CD12F9F168A1}" presName="Name9" presStyleLbl="parChTrans1D2" presStyleIdx="0" presStyleCnt="11"/>
      <dgm:spPr/>
      <dgm:t>
        <a:bodyPr/>
        <a:lstStyle/>
        <a:p>
          <a:endParaRPr lang="en-GB"/>
        </a:p>
      </dgm:t>
    </dgm:pt>
    <dgm:pt modelId="{16FCC05E-8EEA-4979-9E5D-49FF29EA5EC3}" type="pres">
      <dgm:prSet presAssocID="{EF45A33F-70AC-4AB9-B135-CD12F9F168A1}" presName="connTx" presStyleLbl="parChTrans1D2" presStyleIdx="0" presStyleCnt="11"/>
      <dgm:spPr/>
      <dgm:t>
        <a:bodyPr/>
        <a:lstStyle/>
        <a:p>
          <a:endParaRPr lang="en-GB"/>
        </a:p>
      </dgm:t>
    </dgm:pt>
    <dgm:pt modelId="{C54361A1-B0A4-4FB4-A1FD-D280A26CABF5}" type="pres">
      <dgm:prSet presAssocID="{62535ABF-2CFE-4CAD-AF57-14360D793200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A01DD5-FD31-476A-B800-6A0432B1AF51}" type="pres">
      <dgm:prSet presAssocID="{BBF2617D-0844-4A0D-AED6-21D0D11FB1B2}" presName="Name9" presStyleLbl="parChTrans1D2" presStyleIdx="1" presStyleCnt="11"/>
      <dgm:spPr/>
      <dgm:t>
        <a:bodyPr/>
        <a:lstStyle/>
        <a:p>
          <a:endParaRPr lang="en-GB"/>
        </a:p>
      </dgm:t>
    </dgm:pt>
    <dgm:pt modelId="{ED211286-C20A-48EA-AFFC-BBDA85F63B47}" type="pres">
      <dgm:prSet presAssocID="{BBF2617D-0844-4A0D-AED6-21D0D11FB1B2}" presName="connTx" presStyleLbl="parChTrans1D2" presStyleIdx="1" presStyleCnt="11"/>
      <dgm:spPr/>
      <dgm:t>
        <a:bodyPr/>
        <a:lstStyle/>
        <a:p>
          <a:endParaRPr lang="en-GB"/>
        </a:p>
      </dgm:t>
    </dgm:pt>
    <dgm:pt modelId="{3E80A9AF-E793-484B-AE34-45C1C1004CEA}" type="pres">
      <dgm:prSet presAssocID="{D43B227A-9A3B-4808-8157-C50F79A32DCE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913CA1-6F75-49E4-B850-2ADC2721FD13}" type="pres">
      <dgm:prSet presAssocID="{B1DBD732-6944-45FF-8253-7BDFCCCD8747}" presName="Name9" presStyleLbl="parChTrans1D2" presStyleIdx="2" presStyleCnt="11"/>
      <dgm:spPr/>
      <dgm:t>
        <a:bodyPr/>
        <a:lstStyle/>
        <a:p>
          <a:endParaRPr lang="en-GB"/>
        </a:p>
      </dgm:t>
    </dgm:pt>
    <dgm:pt modelId="{80DBB5F8-350B-474A-8A49-A1EF9EB3730F}" type="pres">
      <dgm:prSet presAssocID="{B1DBD732-6944-45FF-8253-7BDFCCCD8747}" presName="connTx" presStyleLbl="parChTrans1D2" presStyleIdx="2" presStyleCnt="11"/>
      <dgm:spPr/>
      <dgm:t>
        <a:bodyPr/>
        <a:lstStyle/>
        <a:p>
          <a:endParaRPr lang="en-GB"/>
        </a:p>
      </dgm:t>
    </dgm:pt>
    <dgm:pt modelId="{F33A9229-6B7C-430E-A05C-6946C123CAEC}" type="pres">
      <dgm:prSet presAssocID="{14AE39F1-9341-4360-AB06-35AD01C153A8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8A3687-D02C-4E20-A61A-0450BEE97FB3}" type="pres">
      <dgm:prSet presAssocID="{4F4FCE2F-BFC5-4A41-8769-1B64BF1F3ADC}" presName="Name9" presStyleLbl="parChTrans1D2" presStyleIdx="3" presStyleCnt="11"/>
      <dgm:spPr/>
      <dgm:t>
        <a:bodyPr/>
        <a:lstStyle/>
        <a:p>
          <a:endParaRPr lang="en-GB"/>
        </a:p>
      </dgm:t>
    </dgm:pt>
    <dgm:pt modelId="{F3BFBEB3-7A6D-4933-9A3E-346082F6D78F}" type="pres">
      <dgm:prSet presAssocID="{4F4FCE2F-BFC5-4A41-8769-1B64BF1F3ADC}" presName="connTx" presStyleLbl="parChTrans1D2" presStyleIdx="3" presStyleCnt="11"/>
      <dgm:spPr/>
      <dgm:t>
        <a:bodyPr/>
        <a:lstStyle/>
        <a:p>
          <a:endParaRPr lang="en-GB"/>
        </a:p>
      </dgm:t>
    </dgm:pt>
    <dgm:pt modelId="{D946D09C-87D1-4215-81CC-939CCBB45889}" type="pres">
      <dgm:prSet presAssocID="{704EB518-DBFD-422B-8714-1A8CE4E6B97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D56476-8AA9-4114-86A8-E0A70DBF31D1}" type="pres">
      <dgm:prSet presAssocID="{1FEF249C-CE3F-414F-9E36-E87E3AD7020F}" presName="Name9" presStyleLbl="parChTrans1D2" presStyleIdx="4" presStyleCnt="11"/>
      <dgm:spPr/>
      <dgm:t>
        <a:bodyPr/>
        <a:lstStyle/>
        <a:p>
          <a:endParaRPr lang="en-GB"/>
        </a:p>
      </dgm:t>
    </dgm:pt>
    <dgm:pt modelId="{2266715C-D41B-4B00-80E0-BD6747218FFA}" type="pres">
      <dgm:prSet presAssocID="{1FEF249C-CE3F-414F-9E36-E87E3AD7020F}" presName="connTx" presStyleLbl="parChTrans1D2" presStyleIdx="4" presStyleCnt="11"/>
      <dgm:spPr/>
      <dgm:t>
        <a:bodyPr/>
        <a:lstStyle/>
        <a:p>
          <a:endParaRPr lang="en-GB"/>
        </a:p>
      </dgm:t>
    </dgm:pt>
    <dgm:pt modelId="{3ECA0C0A-3FD3-4971-9897-97945DBC1378}" type="pres">
      <dgm:prSet presAssocID="{60325A71-89A3-4A0E-BC6D-C762B6FECC23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1E19B3-034A-4944-B49D-AF6C3536AA78}" type="pres">
      <dgm:prSet presAssocID="{E487A82A-12AE-4702-A53E-05DA1B6A7952}" presName="Name9" presStyleLbl="parChTrans1D2" presStyleIdx="5" presStyleCnt="11"/>
      <dgm:spPr/>
      <dgm:t>
        <a:bodyPr/>
        <a:lstStyle/>
        <a:p>
          <a:endParaRPr lang="en-GB"/>
        </a:p>
      </dgm:t>
    </dgm:pt>
    <dgm:pt modelId="{8A26BA8F-6617-4C32-A6BB-16851F560B9D}" type="pres">
      <dgm:prSet presAssocID="{E487A82A-12AE-4702-A53E-05DA1B6A7952}" presName="connTx" presStyleLbl="parChTrans1D2" presStyleIdx="5" presStyleCnt="11"/>
      <dgm:spPr/>
      <dgm:t>
        <a:bodyPr/>
        <a:lstStyle/>
        <a:p>
          <a:endParaRPr lang="en-GB"/>
        </a:p>
      </dgm:t>
    </dgm:pt>
    <dgm:pt modelId="{4E0EA7FF-1087-4E35-9003-6A3B6E8066D4}" type="pres">
      <dgm:prSet presAssocID="{EE61CDE8-9CCE-4F03-9C0F-F4343D27232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76DADD-2854-4BF0-A1EC-C309F30BF831}" type="pres">
      <dgm:prSet presAssocID="{36A6E287-FDBC-45AA-B3C9-379EF5B6E22C}" presName="Name9" presStyleLbl="parChTrans1D2" presStyleIdx="6" presStyleCnt="11"/>
      <dgm:spPr/>
      <dgm:t>
        <a:bodyPr/>
        <a:lstStyle/>
        <a:p>
          <a:endParaRPr lang="en-GB"/>
        </a:p>
      </dgm:t>
    </dgm:pt>
    <dgm:pt modelId="{FFEC5D35-F2B5-4CA1-95F9-E58A609C4B83}" type="pres">
      <dgm:prSet presAssocID="{36A6E287-FDBC-45AA-B3C9-379EF5B6E22C}" presName="connTx" presStyleLbl="parChTrans1D2" presStyleIdx="6" presStyleCnt="11"/>
      <dgm:spPr/>
      <dgm:t>
        <a:bodyPr/>
        <a:lstStyle/>
        <a:p>
          <a:endParaRPr lang="en-GB"/>
        </a:p>
      </dgm:t>
    </dgm:pt>
    <dgm:pt modelId="{15A3E5D6-3282-47B8-93F2-832399F035B4}" type="pres">
      <dgm:prSet presAssocID="{70F7A873-4C37-48BA-A9AD-259A76043C76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8590B2-5968-43F3-A799-1EBFF528BF19}" type="pres">
      <dgm:prSet presAssocID="{A98991BB-5243-4BC1-90D3-0AD3CF8399D6}" presName="Name9" presStyleLbl="parChTrans1D2" presStyleIdx="7" presStyleCnt="11"/>
      <dgm:spPr/>
      <dgm:t>
        <a:bodyPr/>
        <a:lstStyle/>
        <a:p>
          <a:endParaRPr lang="en-GB"/>
        </a:p>
      </dgm:t>
    </dgm:pt>
    <dgm:pt modelId="{40E25953-C3FD-4687-B296-19B7E0B528AB}" type="pres">
      <dgm:prSet presAssocID="{A98991BB-5243-4BC1-90D3-0AD3CF8399D6}" presName="connTx" presStyleLbl="parChTrans1D2" presStyleIdx="7" presStyleCnt="11"/>
      <dgm:spPr/>
      <dgm:t>
        <a:bodyPr/>
        <a:lstStyle/>
        <a:p>
          <a:endParaRPr lang="en-GB"/>
        </a:p>
      </dgm:t>
    </dgm:pt>
    <dgm:pt modelId="{1ACEBC6D-C5E0-415D-B62D-91DB2888A3DF}" type="pres">
      <dgm:prSet presAssocID="{810C3136-6E1E-4441-8589-CA1E490ECD48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2D980E-81D4-4AC0-ACE9-445A42734F92}" type="pres">
      <dgm:prSet presAssocID="{883D85ED-A939-4FC0-92C9-B40459E0C6F5}" presName="Name9" presStyleLbl="parChTrans1D2" presStyleIdx="8" presStyleCnt="11"/>
      <dgm:spPr/>
      <dgm:t>
        <a:bodyPr/>
        <a:lstStyle/>
        <a:p>
          <a:endParaRPr lang="en-GB"/>
        </a:p>
      </dgm:t>
    </dgm:pt>
    <dgm:pt modelId="{DA75932D-7787-4D76-8E79-8041BD169FB1}" type="pres">
      <dgm:prSet presAssocID="{883D85ED-A939-4FC0-92C9-B40459E0C6F5}" presName="connTx" presStyleLbl="parChTrans1D2" presStyleIdx="8" presStyleCnt="11"/>
      <dgm:spPr/>
      <dgm:t>
        <a:bodyPr/>
        <a:lstStyle/>
        <a:p>
          <a:endParaRPr lang="en-GB"/>
        </a:p>
      </dgm:t>
    </dgm:pt>
    <dgm:pt modelId="{8C003E60-D03A-4EAC-975B-564A257B1C53}" type="pres">
      <dgm:prSet presAssocID="{6A14CDF2-91D9-45FF-9AE2-E00BBDB788B2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675D04-D64E-4DEF-8CAB-6498308D043E}" type="pres">
      <dgm:prSet presAssocID="{1BC1E238-543A-4211-A792-A0A71CCEA808}" presName="Name9" presStyleLbl="parChTrans1D2" presStyleIdx="9" presStyleCnt="11"/>
      <dgm:spPr/>
      <dgm:t>
        <a:bodyPr/>
        <a:lstStyle/>
        <a:p>
          <a:endParaRPr lang="en-GB"/>
        </a:p>
      </dgm:t>
    </dgm:pt>
    <dgm:pt modelId="{4DD18629-0878-49FA-98A8-41A1768222FD}" type="pres">
      <dgm:prSet presAssocID="{1BC1E238-543A-4211-A792-A0A71CCEA808}" presName="connTx" presStyleLbl="parChTrans1D2" presStyleIdx="9" presStyleCnt="11"/>
      <dgm:spPr/>
      <dgm:t>
        <a:bodyPr/>
        <a:lstStyle/>
        <a:p>
          <a:endParaRPr lang="en-GB"/>
        </a:p>
      </dgm:t>
    </dgm:pt>
    <dgm:pt modelId="{158E31B7-178D-4823-A9E6-15AC434C1D65}" type="pres">
      <dgm:prSet presAssocID="{5EF46B51-38F8-48F5-9C6D-2949743940B1}" presName="node" presStyleLbl="node1" presStyleIdx="9" presStyleCnt="11" custScaleX="102346" custScaleY="1004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8D08CB-4BA4-402C-9505-753BF4C746CB}" type="pres">
      <dgm:prSet presAssocID="{537B5E23-8C8D-4FD1-8F48-C3C557E87471}" presName="Name9" presStyleLbl="parChTrans1D2" presStyleIdx="10" presStyleCnt="11"/>
      <dgm:spPr/>
      <dgm:t>
        <a:bodyPr/>
        <a:lstStyle/>
        <a:p>
          <a:endParaRPr lang="en-GB"/>
        </a:p>
      </dgm:t>
    </dgm:pt>
    <dgm:pt modelId="{21F3413A-D595-4958-A326-439612BB0012}" type="pres">
      <dgm:prSet presAssocID="{537B5E23-8C8D-4FD1-8F48-C3C557E87471}" presName="connTx" presStyleLbl="parChTrans1D2" presStyleIdx="10" presStyleCnt="11"/>
      <dgm:spPr/>
      <dgm:t>
        <a:bodyPr/>
        <a:lstStyle/>
        <a:p>
          <a:endParaRPr lang="en-GB"/>
        </a:p>
      </dgm:t>
    </dgm:pt>
    <dgm:pt modelId="{3C4A3A2B-BC38-4EE9-B535-639DD4D2BE4A}" type="pres">
      <dgm:prSet presAssocID="{FC7563B5-4DEA-4FF0-9D1C-4567747F7F00}" presName="node" presStyleLbl="node1" presStyleIdx="10" presStyleCnt="11" custScaleX="103128" custRadScaleRad="100330" custRadScaleInc="7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548215D-8211-45C7-9F6B-51CB1408CECA}" srcId="{3AEA3B61-1053-42A7-A19D-A01C627F3471}" destId="{70338CC4-47AF-485B-B69B-A2564711A4C6}" srcOrd="0" destOrd="0" parTransId="{85A03449-3C31-4C65-B577-297D0718053B}" sibTransId="{477F947C-45B3-49B0-96DA-ACD10D11CCCB}"/>
    <dgm:cxn modelId="{AB61D2E6-D06D-44AB-B7CA-EBB3F9096C91}" type="presOf" srcId="{E487A82A-12AE-4702-A53E-05DA1B6A7952}" destId="{E61E19B3-034A-4944-B49D-AF6C3536AA78}" srcOrd="0" destOrd="0" presId="urn:microsoft.com/office/officeart/2005/8/layout/radial1"/>
    <dgm:cxn modelId="{E418CF29-5D63-4051-B11E-BFB48175E051}" srcId="{70338CC4-47AF-485B-B69B-A2564711A4C6}" destId="{5EF46B51-38F8-48F5-9C6D-2949743940B1}" srcOrd="9" destOrd="0" parTransId="{1BC1E238-543A-4211-A792-A0A71CCEA808}" sibTransId="{7BF31E90-8D05-469A-A719-F2A04FAC2EB6}"/>
    <dgm:cxn modelId="{0A52253F-39A4-4092-A5CD-990F3FD21932}" type="presOf" srcId="{537B5E23-8C8D-4FD1-8F48-C3C557E87471}" destId="{21F3413A-D595-4958-A326-439612BB0012}" srcOrd="1" destOrd="0" presId="urn:microsoft.com/office/officeart/2005/8/layout/radial1"/>
    <dgm:cxn modelId="{67280EC1-6CAB-4EAC-B31C-9FD770952A68}" type="presOf" srcId="{E487A82A-12AE-4702-A53E-05DA1B6A7952}" destId="{8A26BA8F-6617-4C32-A6BB-16851F560B9D}" srcOrd="1" destOrd="0" presId="urn:microsoft.com/office/officeart/2005/8/layout/radial1"/>
    <dgm:cxn modelId="{A93A3EE0-44D1-4EA8-82A4-057596DB0F15}" type="presOf" srcId="{537B5E23-8C8D-4FD1-8F48-C3C557E87471}" destId="{1F8D08CB-4BA4-402C-9505-753BF4C746CB}" srcOrd="0" destOrd="0" presId="urn:microsoft.com/office/officeart/2005/8/layout/radial1"/>
    <dgm:cxn modelId="{A9AF6F00-A2F7-4401-8FEE-A869CACC0587}" type="presOf" srcId="{1BC1E238-543A-4211-A792-A0A71CCEA808}" destId="{22675D04-D64E-4DEF-8CAB-6498308D043E}" srcOrd="0" destOrd="0" presId="urn:microsoft.com/office/officeart/2005/8/layout/radial1"/>
    <dgm:cxn modelId="{F6EACC14-9CC3-4978-BA17-E60496E68401}" type="presOf" srcId="{62535ABF-2CFE-4CAD-AF57-14360D793200}" destId="{C54361A1-B0A4-4FB4-A1FD-D280A26CABF5}" srcOrd="0" destOrd="0" presId="urn:microsoft.com/office/officeart/2005/8/layout/radial1"/>
    <dgm:cxn modelId="{40D1B016-EFDF-47B7-8690-84E3B5DCD346}" type="presOf" srcId="{EE61CDE8-9CCE-4F03-9C0F-F4343D27232D}" destId="{4E0EA7FF-1087-4E35-9003-6A3B6E8066D4}" srcOrd="0" destOrd="0" presId="urn:microsoft.com/office/officeart/2005/8/layout/radial1"/>
    <dgm:cxn modelId="{B6CAD896-6178-4406-A90B-152420C5FAD6}" srcId="{70338CC4-47AF-485B-B69B-A2564711A4C6}" destId="{6A14CDF2-91D9-45FF-9AE2-E00BBDB788B2}" srcOrd="8" destOrd="0" parTransId="{883D85ED-A939-4FC0-92C9-B40459E0C6F5}" sibTransId="{A58AC157-DB60-47C8-946F-06B9E56EB47C}"/>
    <dgm:cxn modelId="{ED14D2AB-683B-4E5D-B2F8-89162AD8C439}" type="presOf" srcId="{4F4FCE2F-BFC5-4A41-8769-1B64BF1F3ADC}" destId="{9F8A3687-D02C-4E20-A61A-0450BEE97FB3}" srcOrd="0" destOrd="0" presId="urn:microsoft.com/office/officeart/2005/8/layout/radial1"/>
    <dgm:cxn modelId="{F91D0919-84D9-439F-BCF9-B47122218F07}" type="presOf" srcId="{1FEF249C-CE3F-414F-9E36-E87E3AD7020F}" destId="{2266715C-D41B-4B00-80E0-BD6747218FFA}" srcOrd="1" destOrd="0" presId="urn:microsoft.com/office/officeart/2005/8/layout/radial1"/>
    <dgm:cxn modelId="{D4139F2E-04CF-4E0C-A6AC-35DA1ABC68B7}" type="presOf" srcId="{70F7A873-4C37-48BA-A9AD-259A76043C76}" destId="{15A3E5D6-3282-47B8-93F2-832399F035B4}" srcOrd="0" destOrd="0" presId="urn:microsoft.com/office/officeart/2005/8/layout/radial1"/>
    <dgm:cxn modelId="{1FC68AE3-10A0-48DC-B863-F5B4C5A94C07}" type="presOf" srcId="{883D85ED-A939-4FC0-92C9-B40459E0C6F5}" destId="{DA75932D-7787-4D76-8E79-8041BD169FB1}" srcOrd="1" destOrd="0" presId="urn:microsoft.com/office/officeart/2005/8/layout/radial1"/>
    <dgm:cxn modelId="{A5D764B8-44D4-4595-861F-123D73F220D7}" type="presOf" srcId="{810C3136-6E1E-4441-8589-CA1E490ECD48}" destId="{1ACEBC6D-C5E0-415D-B62D-91DB2888A3DF}" srcOrd="0" destOrd="0" presId="urn:microsoft.com/office/officeart/2005/8/layout/radial1"/>
    <dgm:cxn modelId="{AE2A85E9-EC0F-48E7-890B-78A4EBEF80A0}" srcId="{70338CC4-47AF-485B-B69B-A2564711A4C6}" destId="{62535ABF-2CFE-4CAD-AF57-14360D793200}" srcOrd="0" destOrd="0" parTransId="{EF45A33F-70AC-4AB9-B135-CD12F9F168A1}" sibTransId="{AEBD33B5-8476-44DB-BEE4-F39700CF35D3}"/>
    <dgm:cxn modelId="{9DBFFDB2-521B-4B15-A0F7-244CAEAC97A7}" type="presOf" srcId="{5EF46B51-38F8-48F5-9C6D-2949743940B1}" destId="{158E31B7-178D-4823-A9E6-15AC434C1D65}" srcOrd="0" destOrd="0" presId="urn:microsoft.com/office/officeart/2005/8/layout/radial1"/>
    <dgm:cxn modelId="{F88B404B-4772-49B7-86F1-425ACE15EF92}" type="presOf" srcId="{3AEA3B61-1053-42A7-A19D-A01C627F3471}" destId="{035607EE-0E05-458A-9D89-406B08B3B253}" srcOrd="0" destOrd="0" presId="urn:microsoft.com/office/officeart/2005/8/layout/radial1"/>
    <dgm:cxn modelId="{F9486377-0C78-44CF-81D9-0E4A2605F231}" type="presOf" srcId="{A98991BB-5243-4BC1-90D3-0AD3CF8399D6}" destId="{40E25953-C3FD-4687-B296-19B7E0B528AB}" srcOrd="1" destOrd="0" presId="urn:microsoft.com/office/officeart/2005/8/layout/radial1"/>
    <dgm:cxn modelId="{A678C2B0-C945-4E89-8915-E8F107FCCDC5}" srcId="{70338CC4-47AF-485B-B69B-A2564711A4C6}" destId="{60325A71-89A3-4A0E-BC6D-C762B6FECC23}" srcOrd="4" destOrd="0" parTransId="{1FEF249C-CE3F-414F-9E36-E87E3AD7020F}" sibTransId="{534FB28D-B2A0-4D21-95D8-277DF86AFD67}"/>
    <dgm:cxn modelId="{835553AF-809E-41CF-95C7-7EC38F690360}" type="presOf" srcId="{1FEF249C-CE3F-414F-9E36-E87E3AD7020F}" destId="{D0D56476-8AA9-4114-86A8-E0A70DBF31D1}" srcOrd="0" destOrd="0" presId="urn:microsoft.com/office/officeart/2005/8/layout/radial1"/>
    <dgm:cxn modelId="{A61053C0-C810-46A0-B496-470B794C07F9}" type="presOf" srcId="{D43B227A-9A3B-4808-8157-C50F79A32DCE}" destId="{3E80A9AF-E793-484B-AE34-45C1C1004CEA}" srcOrd="0" destOrd="0" presId="urn:microsoft.com/office/officeart/2005/8/layout/radial1"/>
    <dgm:cxn modelId="{57251885-7037-4685-8A3D-8E7F3690225F}" type="presOf" srcId="{BBF2617D-0844-4A0D-AED6-21D0D11FB1B2}" destId="{ED211286-C20A-48EA-AFFC-BBDA85F63B47}" srcOrd="1" destOrd="0" presId="urn:microsoft.com/office/officeart/2005/8/layout/radial1"/>
    <dgm:cxn modelId="{74715C4B-ABC1-4E4C-9744-A0F148E3A206}" type="presOf" srcId="{36A6E287-FDBC-45AA-B3C9-379EF5B6E22C}" destId="{9476DADD-2854-4BF0-A1EC-C309F30BF831}" srcOrd="0" destOrd="0" presId="urn:microsoft.com/office/officeart/2005/8/layout/radial1"/>
    <dgm:cxn modelId="{7ABF3259-F52D-499D-A213-8CBC3C48B228}" srcId="{70338CC4-47AF-485B-B69B-A2564711A4C6}" destId="{FC7563B5-4DEA-4FF0-9D1C-4567747F7F00}" srcOrd="10" destOrd="0" parTransId="{537B5E23-8C8D-4FD1-8F48-C3C557E87471}" sibTransId="{57DEFE6B-911F-4A66-8BD1-8FB8717E25C4}"/>
    <dgm:cxn modelId="{62013BA2-0635-41C8-8C31-36E4DF186A5F}" srcId="{70338CC4-47AF-485B-B69B-A2564711A4C6}" destId="{D43B227A-9A3B-4808-8157-C50F79A32DCE}" srcOrd="1" destOrd="0" parTransId="{BBF2617D-0844-4A0D-AED6-21D0D11FB1B2}" sibTransId="{808DAEBC-4CDA-4903-8F2C-CA450C7F2276}"/>
    <dgm:cxn modelId="{7EBE9707-A0C7-4D7B-AEC1-736955FBD161}" srcId="{70338CC4-47AF-485B-B69B-A2564711A4C6}" destId="{810C3136-6E1E-4441-8589-CA1E490ECD48}" srcOrd="7" destOrd="0" parTransId="{A98991BB-5243-4BC1-90D3-0AD3CF8399D6}" sibTransId="{AA808AC9-F751-43F9-8E31-D1317DCA8B47}"/>
    <dgm:cxn modelId="{A1B8509D-1C48-4834-8906-995A032D97C7}" srcId="{70338CC4-47AF-485B-B69B-A2564711A4C6}" destId="{70F7A873-4C37-48BA-A9AD-259A76043C76}" srcOrd="6" destOrd="0" parTransId="{36A6E287-FDBC-45AA-B3C9-379EF5B6E22C}" sibTransId="{3E3D56E6-53F2-4DEE-9286-D3CDFCBF745A}"/>
    <dgm:cxn modelId="{4B97AC51-4976-41AB-8573-DC6BAAAFE5C1}" type="presOf" srcId="{EF45A33F-70AC-4AB9-B135-CD12F9F168A1}" destId="{16FCC05E-8EEA-4979-9E5D-49FF29EA5EC3}" srcOrd="1" destOrd="0" presId="urn:microsoft.com/office/officeart/2005/8/layout/radial1"/>
    <dgm:cxn modelId="{1904A9D3-5504-443F-92CB-984F44940614}" type="presOf" srcId="{B1DBD732-6944-45FF-8253-7BDFCCCD8747}" destId="{84913CA1-6F75-49E4-B850-2ADC2721FD13}" srcOrd="0" destOrd="0" presId="urn:microsoft.com/office/officeart/2005/8/layout/radial1"/>
    <dgm:cxn modelId="{E0222ECA-13BE-411A-9EA5-DA86874B163E}" srcId="{70338CC4-47AF-485B-B69B-A2564711A4C6}" destId="{EE61CDE8-9CCE-4F03-9C0F-F4343D27232D}" srcOrd="5" destOrd="0" parTransId="{E487A82A-12AE-4702-A53E-05DA1B6A7952}" sibTransId="{2FF46B40-5B23-46AF-9DF9-F0F821216AF5}"/>
    <dgm:cxn modelId="{3A0D77BE-1BAF-4185-A779-BF494A655719}" type="presOf" srcId="{70338CC4-47AF-485B-B69B-A2564711A4C6}" destId="{180085AB-CD9B-4E5F-804D-532703CACA2E}" srcOrd="0" destOrd="0" presId="urn:microsoft.com/office/officeart/2005/8/layout/radial1"/>
    <dgm:cxn modelId="{1AE39294-0715-4DFE-8884-E96683C2E15A}" type="presOf" srcId="{6A14CDF2-91D9-45FF-9AE2-E00BBDB788B2}" destId="{8C003E60-D03A-4EAC-975B-564A257B1C53}" srcOrd="0" destOrd="0" presId="urn:microsoft.com/office/officeart/2005/8/layout/radial1"/>
    <dgm:cxn modelId="{E08BCFC0-F60D-42C4-B8C0-9C220BA15A34}" type="presOf" srcId="{A98991BB-5243-4BC1-90D3-0AD3CF8399D6}" destId="{008590B2-5968-43F3-A799-1EBFF528BF19}" srcOrd="0" destOrd="0" presId="urn:microsoft.com/office/officeart/2005/8/layout/radial1"/>
    <dgm:cxn modelId="{21696105-A1E1-4E34-8BA0-C8E14AB56524}" type="presOf" srcId="{60325A71-89A3-4A0E-BC6D-C762B6FECC23}" destId="{3ECA0C0A-3FD3-4971-9897-97945DBC1378}" srcOrd="0" destOrd="0" presId="urn:microsoft.com/office/officeart/2005/8/layout/radial1"/>
    <dgm:cxn modelId="{59D6E29B-3100-41E8-BE0D-964DF399E38E}" type="presOf" srcId="{BBF2617D-0844-4A0D-AED6-21D0D11FB1B2}" destId="{D0A01DD5-FD31-476A-B800-6A0432B1AF51}" srcOrd="0" destOrd="0" presId="urn:microsoft.com/office/officeart/2005/8/layout/radial1"/>
    <dgm:cxn modelId="{DAFAEEEC-77EB-42DF-9D37-32CE05D82853}" srcId="{70338CC4-47AF-485B-B69B-A2564711A4C6}" destId="{14AE39F1-9341-4360-AB06-35AD01C153A8}" srcOrd="2" destOrd="0" parTransId="{B1DBD732-6944-45FF-8253-7BDFCCCD8747}" sibTransId="{8C445CCB-8496-41DF-B748-81C122864121}"/>
    <dgm:cxn modelId="{2257024D-CCCB-4B74-9668-72A9A24DC3D1}" srcId="{70338CC4-47AF-485B-B69B-A2564711A4C6}" destId="{704EB518-DBFD-422B-8714-1A8CE4E6B976}" srcOrd="3" destOrd="0" parTransId="{4F4FCE2F-BFC5-4A41-8769-1B64BF1F3ADC}" sibTransId="{0258E494-70F2-4C00-B588-8B907FEF16ED}"/>
    <dgm:cxn modelId="{00EAEA17-D0E1-4BF1-9917-5D1712469AE5}" type="presOf" srcId="{36A6E287-FDBC-45AA-B3C9-379EF5B6E22C}" destId="{FFEC5D35-F2B5-4CA1-95F9-E58A609C4B83}" srcOrd="1" destOrd="0" presId="urn:microsoft.com/office/officeart/2005/8/layout/radial1"/>
    <dgm:cxn modelId="{145BA1E8-7F28-47F0-9C96-DDE1DE3C459C}" type="presOf" srcId="{704EB518-DBFD-422B-8714-1A8CE4E6B976}" destId="{D946D09C-87D1-4215-81CC-939CCBB45889}" srcOrd="0" destOrd="0" presId="urn:microsoft.com/office/officeart/2005/8/layout/radial1"/>
    <dgm:cxn modelId="{3AD182FF-AADE-4329-BB35-705957073CAC}" type="presOf" srcId="{1BC1E238-543A-4211-A792-A0A71CCEA808}" destId="{4DD18629-0878-49FA-98A8-41A1768222FD}" srcOrd="1" destOrd="0" presId="urn:microsoft.com/office/officeart/2005/8/layout/radial1"/>
    <dgm:cxn modelId="{5018A2B9-78B9-4035-8CA8-377D79BD3C4C}" type="presOf" srcId="{FC7563B5-4DEA-4FF0-9D1C-4567747F7F00}" destId="{3C4A3A2B-BC38-4EE9-B535-639DD4D2BE4A}" srcOrd="0" destOrd="0" presId="urn:microsoft.com/office/officeart/2005/8/layout/radial1"/>
    <dgm:cxn modelId="{B61B3150-9654-4305-AF90-07E7A6E00E0C}" type="presOf" srcId="{14AE39F1-9341-4360-AB06-35AD01C153A8}" destId="{F33A9229-6B7C-430E-A05C-6946C123CAEC}" srcOrd="0" destOrd="0" presId="urn:microsoft.com/office/officeart/2005/8/layout/radial1"/>
    <dgm:cxn modelId="{2A292807-01BC-46C2-8AB2-D4F273558997}" type="presOf" srcId="{EF45A33F-70AC-4AB9-B135-CD12F9F168A1}" destId="{0A3EF005-5E35-4854-BE53-D1868B301D87}" srcOrd="0" destOrd="0" presId="urn:microsoft.com/office/officeart/2005/8/layout/radial1"/>
    <dgm:cxn modelId="{D73592A0-433D-414C-AF88-9A9CC03E8376}" type="presOf" srcId="{4F4FCE2F-BFC5-4A41-8769-1B64BF1F3ADC}" destId="{F3BFBEB3-7A6D-4933-9A3E-346082F6D78F}" srcOrd="1" destOrd="0" presId="urn:microsoft.com/office/officeart/2005/8/layout/radial1"/>
    <dgm:cxn modelId="{9E390B69-DFF3-4DDE-9148-31CB73685BE2}" type="presOf" srcId="{B1DBD732-6944-45FF-8253-7BDFCCCD8747}" destId="{80DBB5F8-350B-474A-8A49-A1EF9EB3730F}" srcOrd="1" destOrd="0" presId="urn:microsoft.com/office/officeart/2005/8/layout/radial1"/>
    <dgm:cxn modelId="{5ABDA9C0-6EE7-489A-A3B5-12A011D8EB63}" type="presOf" srcId="{883D85ED-A939-4FC0-92C9-B40459E0C6F5}" destId="{052D980E-81D4-4AC0-ACE9-445A42734F92}" srcOrd="0" destOrd="0" presId="urn:microsoft.com/office/officeart/2005/8/layout/radial1"/>
    <dgm:cxn modelId="{4BB04671-3197-4FF1-99B1-A6551CC1507E}" type="presParOf" srcId="{035607EE-0E05-458A-9D89-406B08B3B253}" destId="{180085AB-CD9B-4E5F-804D-532703CACA2E}" srcOrd="0" destOrd="0" presId="urn:microsoft.com/office/officeart/2005/8/layout/radial1"/>
    <dgm:cxn modelId="{76CF59B0-BC82-487D-8418-204AD3423F7F}" type="presParOf" srcId="{035607EE-0E05-458A-9D89-406B08B3B253}" destId="{0A3EF005-5E35-4854-BE53-D1868B301D87}" srcOrd="1" destOrd="0" presId="urn:microsoft.com/office/officeart/2005/8/layout/radial1"/>
    <dgm:cxn modelId="{5421402C-6E96-4B1D-9A8C-EB9890976384}" type="presParOf" srcId="{0A3EF005-5E35-4854-BE53-D1868B301D87}" destId="{16FCC05E-8EEA-4979-9E5D-49FF29EA5EC3}" srcOrd="0" destOrd="0" presId="urn:microsoft.com/office/officeart/2005/8/layout/radial1"/>
    <dgm:cxn modelId="{7B3E1D30-547A-469B-9576-A23DC8E2684E}" type="presParOf" srcId="{035607EE-0E05-458A-9D89-406B08B3B253}" destId="{C54361A1-B0A4-4FB4-A1FD-D280A26CABF5}" srcOrd="2" destOrd="0" presId="urn:microsoft.com/office/officeart/2005/8/layout/radial1"/>
    <dgm:cxn modelId="{DE827161-007E-4F87-997B-50C9C6D12366}" type="presParOf" srcId="{035607EE-0E05-458A-9D89-406B08B3B253}" destId="{D0A01DD5-FD31-476A-B800-6A0432B1AF51}" srcOrd="3" destOrd="0" presId="urn:microsoft.com/office/officeart/2005/8/layout/radial1"/>
    <dgm:cxn modelId="{EBF34188-3008-4473-8C59-816DE2761F47}" type="presParOf" srcId="{D0A01DD5-FD31-476A-B800-6A0432B1AF51}" destId="{ED211286-C20A-48EA-AFFC-BBDA85F63B47}" srcOrd="0" destOrd="0" presId="urn:microsoft.com/office/officeart/2005/8/layout/radial1"/>
    <dgm:cxn modelId="{7F9CFD89-03E1-4A81-AB13-3482366591F0}" type="presParOf" srcId="{035607EE-0E05-458A-9D89-406B08B3B253}" destId="{3E80A9AF-E793-484B-AE34-45C1C1004CEA}" srcOrd="4" destOrd="0" presId="urn:microsoft.com/office/officeart/2005/8/layout/radial1"/>
    <dgm:cxn modelId="{A88E9B2B-627A-4AD4-91FB-5CD8C3C6919B}" type="presParOf" srcId="{035607EE-0E05-458A-9D89-406B08B3B253}" destId="{84913CA1-6F75-49E4-B850-2ADC2721FD13}" srcOrd="5" destOrd="0" presId="urn:microsoft.com/office/officeart/2005/8/layout/radial1"/>
    <dgm:cxn modelId="{A5C83F72-C39F-48CE-8FED-4C22202BE530}" type="presParOf" srcId="{84913CA1-6F75-49E4-B850-2ADC2721FD13}" destId="{80DBB5F8-350B-474A-8A49-A1EF9EB3730F}" srcOrd="0" destOrd="0" presId="urn:microsoft.com/office/officeart/2005/8/layout/radial1"/>
    <dgm:cxn modelId="{CFC8F6AA-A56C-45BB-AAA3-0F06C91FF087}" type="presParOf" srcId="{035607EE-0E05-458A-9D89-406B08B3B253}" destId="{F33A9229-6B7C-430E-A05C-6946C123CAEC}" srcOrd="6" destOrd="0" presId="urn:microsoft.com/office/officeart/2005/8/layout/radial1"/>
    <dgm:cxn modelId="{03F55782-CF05-4010-8048-2505A4C14788}" type="presParOf" srcId="{035607EE-0E05-458A-9D89-406B08B3B253}" destId="{9F8A3687-D02C-4E20-A61A-0450BEE97FB3}" srcOrd="7" destOrd="0" presId="urn:microsoft.com/office/officeart/2005/8/layout/radial1"/>
    <dgm:cxn modelId="{2C347893-1325-42CF-B8FF-CD422945B741}" type="presParOf" srcId="{9F8A3687-D02C-4E20-A61A-0450BEE97FB3}" destId="{F3BFBEB3-7A6D-4933-9A3E-346082F6D78F}" srcOrd="0" destOrd="0" presId="urn:microsoft.com/office/officeart/2005/8/layout/radial1"/>
    <dgm:cxn modelId="{E1FC9A14-C655-438B-A62B-FAB0E46CCDC7}" type="presParOf" srcId="{035607EE-0E05-458A-9D89-406B08B3B253}" destId="{D946D09C-87D1-4215-81CC-939CCBB45889}" srcOrd="8" destOrd="0" presId="urn:microsoft.com/office/officeart/2005/8/layout/radial1"/>
    <dgm:cxn modelId="{957E09B7-7C80-40F9-8846-13A6AA0F6200}" type="presParOf" srcId="{035607EE-0E05-458A-9D89-406B08B3B253}" destId="{D0D56476-8AA9-4114-86A8-E0A70DBF31D1}" srcOrd="9" destOrd="0" presId="urn:microsoft.com/office/officeart/2005/8/layout/radial1"/>
    <dgm:cxn modelId="{EB13FA5C-A881-4EF1-A80E-D45E0C72C5FF}" type="presParOf" srcId="{D0D56476-8AA9-4114-86A8-E0A70DBF31D1}" destId="{2266715C-D41B-4B00-80E0-BD6747218FFA}" srcOrd="0" destOrd="0" presId="urn:microsoft.com/office/officeart/2005/8/layout/radial1"/>
    <dgm:cxn modelId="{C06DF9C0-39D2-456D-AC0C-5752FFCB15C4}" type="presParOf" srcId="{035607EE-0E05-458A-9D89-406B08B3B253}" destId="{3ECA0C0A-3FD3-4971-9897-97945DBC1378}" srcOrd="10" destOrd="0" presId="urn:microsoft.com/office/officeart/2005/8/layout/radial1"/>
    <dgm:cxn modelId="{F7A3467D-3E71-459D-9B53-674FE4ECE108}" type="presParOf" srcId="{035607EE-0E05-458A-9D89-406B08B3B253}" destId="{E61E19B3-034A-4944-B49D-AF6C3536AA78}" srcOrd="11" destOrd="0" presId="urn:microsoft.com/office/officeart/2005/8/layout/radial1"/>
    <dgm:cxn modelId="{02B42EE5-54FD-40FA-8009-55325C2DB159}" type="presParOf" srcId="{E61E19B3-034A-4944-B49D-AF6C3536AA78}" destId="{8A26BA8F-6617-4C32-A6BB-16851F560B9D}" srcOrd="0" destOrd="0" presId="urn:microsoft.com/office/officeart/2005/8/layout/radial1"/>
    <dgm:cxn modelId="{11182061-42EE-47B3-9DAE-50CECF549610}" type="presParOf" srcId="{035607EE-0E05-458A-9D89-406B08B3B253}" destId="{4E0EA7FF-1087-4E35-9003-6A3B6E8066D4}" srcOrd="12" destOrd="0" presId="urn:microsoft.com/office/officeart/2005/8/layout/radial1"/>
    <dgm:cxn modelId="{76F44E25-04AA-4C50-82BD-39DAA424733D}" type="presParOf" srcId="{035607EE-0E05-458A-9D89-406B08B3B253}" destId="{9476DADD-2854-4BF0-A1EC-C309F30BF831}" srcOrd="13" destOrd="0" presId="urn:microsoft.com/office/officeart/2005/8/layout/radial1"/>
    <dgm:cxn modelId="{FF8CE0EF-0E22-4B72-834B-E46971BF15B0}" type="presParOf" srcId="{9476DADD-2854-4BF0-A1EC-C309F30BF831}" destId="{FFEC5D35-F2B5-4CA1-95F9-E58A609C4B83}" srcOrd="0" destOrd="0" presId="urn:microsoft.com/office/officeart/2005/8/layout/radial1"/>
    <dgm:cxn modelId="{B2B6DCD1-0738-4270-98B2-BF9C2218FCFD}" type="presParOf" srcId="{035607EE-0E05-458A-9D89-406B08B3B253}" destId="{15A3E5D6-3282-47B8-93F2-832399F035B4}" srcOrd="14" destOrd="0" presId="urn:microsoft.com/office/officeart/2005/8/layout/radial1"/>
    <dgm:cxn modelId="{388AF6D2-545D-4D03-9CC7-28F289EFF4C4}" type="presParOf" srcId="{035607EE-0E05-458A-9D89-406B08B3B253}" destId="{008590B2-5968-43F3-A799-1EBFF528BF19}" srcOrd="15" destOrd="0" presId="urn:microsoft.com/office/officeart/2005/8/layout/radial1"/>
    <dgm:cxn modelId="{EE777C78-C2BB-4493-976C-A27BD74DE330}" type="presParOf" srcId="{008590B2-5968-43F3-A799-1EBFF528BF19}" destId="{40E25953-C3FD-4687-B296-19B7E0B528AB}" srcOrd="0" destOrd="0" presId="urn:microsoft.com/office/officeart/2005/8/layout/radial1"/>
    <dgm:cxn modelId="{B0352FC0-C70B-4451-A189-9C6EE288259F}" type="presParOf" srcId="{035607EE-0E05-458A-9D89-406B08B3B253}" destId="{1ACEBC6D-C5E0-415D-B62D-91DB2888A3DF}" srcOrd="16" destOrd="0" presId="urn:microsoft.com/office/officeart/2005/8/layout/radial1"/>
    <dgm:cxn modelId="{645AD94C-87B0-47F5-B808-D5755D37973A}" type="presParOf" srcId="{035607EE-0E05-458A-9D89-406B08B3B253}" destId="{052D980E-81D4-4AC0-ACE9-445A42734F92}" srcOrd="17" destOrd="0" presId="urn:microsoft.com/office/officeart/2005/8/layout/radial1"/>
    <dgm:cxn modelId="{31FC349C-48D6-454A-8C60-DF1B78289CCA}" type="presParOf" srcId="{052D980E-81D4-4AC0-ACE9-445A42734F92}" destId="{DA75932D-7787-4D76-8E79-8041BD169FB1}" srcOrd="0" destOrd="0" presId="urn:microsoft.com/office/officeart/2005/8/layout/radial1"/>
    <dgm:cxn modelId="{487C91CC-F030-4DE9-BD70-92EFB5E24BFF}" type="presParOf" srcId="{035607EE-0E05-458A-9D89-406B08B3B253}" destId="{8C003E60-D03A-4EAC-975B-564A257B1C53}" srcOrd="18" destOrd="0" presId="urn:microsoft.com/office/officeart/2005/8/layout/radial1"/>
    <dgm:cxn modelId="{884FF203-FC98-408C-A7D8-34EDFC118088}" type="presParOf" srcId="{035607EE-0E05-458A-9D89-406B08B3B253}" destId="{22675D04-D64E-4DEF-8CAB-6498308D043E}" srcOrd="19" destOrd="0" presId="urn:microsoft.com/office/officeart/2005/8/layout/radial1"/>
    <dgm:cxn modelId="{3E39E673-CD75-4866-88EC-165498553DBB}" type="presParOf" srcId="{22675D04-D64E-4DEF-8CAB-6498308D043E}" destId="{4DD18629-0878-49FA-98A8-41A1768222FD}" srcOrd="0" destOrd="0" presId="urn:microsoft.com/office/officeart/2005/8/layout/radial1"/>
    <dgm:cxn modelId="{B14FCD8A-269D-4EF0-8E44-AB5E7268DFCF}" type="presParOf" srcId="{035607EE-0E05-458A-9D89-406B08B3B253}" destId="{158E31B7-178D-4823-A9E6-15AC434C1D65}" srcOrd="20" destOrd="0" presId="urn:microsoft.com/office/officeart/2005/8/layout/radial1"/>
    <dgm:cxn modelId="{83BB8A07-CD35-40F6-B771-1E2487AE879B}" type="presParOf" srcId="{035607EE-0E05-458A-9D89-406B08B3B253}" destId="{1F8D08CB-4BA4-402C-9505-753BF4C746CB}" srcOrd="21" destOrd="0" presId="urn:microsoft.com/office/officeart/2005/8/layout/radial1"/>
    <dgm:cxn modelId="{7456CEDE-B64D-4170-B563-BB9BE21AAAA7}" type="presParOf" srcId="{1F8D08CB-4BA4-402C-9505-753BF4C746CB}" destId="{21F3413A-D595-4958-A326-439612BB0012}" srcOrd="0" destOrd="0" presId="urn:microsoft.com/office/officeart/2005/8/layout/radial1"/>
    <dgm:cxn modelId="{471D0933-C868-4D7B-8B0A-748A64C59FE9}" type="presParOf" srcId="{035607EE-0E05-458A-9D89-406B08B3B253}" destId="{3C4A3A2B-BC38-4EE9-B535-639DD4D2BE4A}" srcOrd="2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085AB-CD9B-4E5F-804D-532703CACA2E}">
      <dsp:nvSpPr>
        <dsp:cNvPr id="0" name=""/>
        <dsp:cNvSpPr/>
      </dsp:nvSpPr>
      <dsp:spPr>
        <a:xfrm>
          <a:off x="3564518" y="2266078"/>
          <a:ext cx="979970" cy="9799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ফিরোজ</a:t>
          </a:r>
          <a:r>
            <a:rPr lang="en-US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শাহ্</a:t>
          </a:r>
          <a:r>
            <a:rPr lang="en-US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‌ </a:t>
          </a: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08031" y="2409591"/>
        <a:ext cx="692944" cy="692944"/>
      </dsp:txXfrm>
    </dsp:sp>
    <dsp:sp modelId="{0A3EF005-5E35-4854-BE53-D1868B301D87}">
      <dsp:nvSpPr>
        <dsp:cNvPr id="0" name=""/>
        <dsp:cNvSpPr/>
      </dsp:nvSpPr>
      <dsp:spPr>
        <a:xfrm rot="16200000">
          <a:off x="3413310" y="1614008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2444" y="1592825"/>
        <a:ext cx="64119" cy="64119"/>
      </dsp:txXfrm>
    </dsp:sp>
    <dsp:sp modelId="{C54361A1-B0A4-4FB4-A1FD-D280A26CABF5}">
      <dsp:nvSpPr>
        <dsp:cNvPr id="0" name=""/>
        <dsp:cNvSpPr/>
      </dsp:nvSpPr>
      <dsp:spPr>
        <a:xfrm>
          <a:off x="3564518" y="3720"/>
          <a:ext cx="979970" cy="9799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 ১৩০৯ খ্রিঃ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08031" y="147233"/>
        <a:ext cx="692944" cy="692944"/>
      </dsp:txXfrm>
    </dsp:sp>
    <dsp:sp modelId="{D0A01DD5-FD31-476A-B800-6A0432B1AF51}">
      <dsp:nvSpPr>
        <dsp:cNvPr id="0" name=""/>
        <dsp:cNvSpPr/>
      </dsp:nvSpPr>
      <dsp:spPr>
        <a:xfrm rot="18163636">
          <a:off x="4024871" y="1793579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34005" y="1772396"/>
        <a:ext cx="64119" cy="64119"/>
      </dsp:txXfrm>
    </dsp:sp>
    <dsp:sp modelId="{3E80A9AF-E793-484B-AE34-45C1C1004CEA}">
      <dsp:nvSpPr>
        <dsp:cNvPr id="0" name=""/>
        <dsp:cNvSpPr/>
      </dsp:nvSpPr>
      <dsp:spPr>
        <a:xfrm>
          <a:off x="4787641" y="362862"/>
          <a:ext cx="979970" cy="9799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পিতা রজব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31154" y="506375"/>
        <a:ext cx="692944" cy="692944"/>
      </dsp:txXfrm>
    </dsp:sp>
    <dsp:sp modelId="{84913CA1-6F75-49E4-B850-2ADC2721FD13}">
      <dsp:nvSpPr>
        <dsp:cNvPr id="0" name=""/>
        <dsp:cNvSpPr/>
      </dsp:nvSpPr>
      <dsp:spPr>
        <a:xfrm rot="20127273">
          <a:off x="4442266" y="2275278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051400" y="2254095"/>
        <a:ext cx="64119" cy="64119"/>
      </dsp:txXfrm>
    </dsp:sp>
    <dsp:sp modelId="{F33A9229-6B7C-430E-A05C-6946C123CAEC}">
      <dsp:nvSpPr>
        <dsp:cNvPr id="0" name=""/>
        <dsp:cNvSpPr/>
      </dsp:nvSpPr>
      <dsp:spPr>
        <a:xfrm>
          <a:off x="5622431" y="1326261"/>
          <a:ext cx="979970" cy="9799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মাতা দিপালপুরের হিন্দু রাজকন্যা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65944" y="1469774"/>
        <a:ext cx="692944" cy="692944"/>
      </dsp:txXfrm>
    </dsp:sp>
    <dsp:sp modelId="{9F8A3687-D02C-4E20-A61A-0450BEE97FB3}">
      <dsp:nvSpPr>
        <dsp:cNvPr id="0" name=""/>
        <dsp:cNvSpPr/>
      </dsp:nvSpPr>
      <dsp:spPr>
        <a:xfrm rot="490909">
          <a:off x="4532975" y="2906171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142109" y="2884988"/>
        <a:ext cx="64119" cy="64119"/>
      </dsp:txXfrm>
    </dsp:sp>
    <dsp:sp modelId="{D946D09C-87D1-4215-81CC-939CCBB45889}">
      <dsp:nvSpPr>
        <dsp:cNvPr id="0" name=""/>
        <dsp:cNvSpPr/>
      </dsp:nvSpPr>
      <dsp:spPr>
        <a:xfrm>
          <a:off x="5803849" y="2588046"/>
          <a:ext cx="979970" cy="9799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রাজত্বকাল ১৩৫</a:t>
          </a:r>
          <a:r>
            <a:rPr lang="en-US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-১৩</a:t>
          </a:r>
          <a:r>
            <a:rPr lang="en-US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88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47362" y="2731559"/>
        <a:ext cx="692944" cy="692944"/>
      </dsp:txXfrm>
    </dsp:sp>
    <dsp:sp modelId="{D0D56476-8AA9-4114-86A8-E0A70DBF31D1}">
      <dsp:nvSpPr>
        <dsp:cNvPr id="0" name=""/>
        <dsp:cNvSpPr/>
      </dsp:nvSpPr>
      <dsp:spPr>
        <a:xfrm rot="2454545">
          <a:off x="4268198" y="3485952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877332" y="3464769"/>
        <a:ext cx="64119" cy="64119"/>
      </dsp:txXfrm>
    </dsp:sp>
    <dsp:sp modelId="{3ECA0C0A-3FD3-4971-9897-97945DBC1378}">
      <dsp:nvSpPr>
        <dsp:cNvPr id="0" name=""/>
        <dsp:cNvSpPr/>
      </dsp:nvSpPr>
      <dsp:spPr>
        <a:xfrm>
          <a:off x="5274294" y="3747608"/>
          <a:ext cx="979970" cy="9799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রাজবংশ তুঘলক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17807" y="3891121"/>
        <a:ext cx="692944" cy="692944"/>
      </dsp:txXfrm>
    </dsp:sp>
    <dsp:sp modelId="{E61E19B3-034A-4944-B49D-AF6C3536AA78}">
      <dsp:nvSpPr>
        <dsp:cNvPr id="0" name=""/>
        <dsp:cNvSpPr/>
      </dsp:nvSpPr>
      <dsp:spPr>
        <a:xfrm rot="4418182">
          <a:off x="3732000" y="3830546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41134" y="3809362"/>
        <a:ext cx="64119" cy="64119"/>
      </dsp:txXfrm>
    </dsp:sp>
    <dsp:sp modelId="{4E0EA7FF-1087-4E35-9003-6A3B6E8066D4}">
      <dsp:nvSpPr>
        <dsp:cNvPr id="0" name=""/>
        <dsp:cNvSpPr/>
      </dsp:nvSpPr>
      <dsp:spPr>
        <a:xfrm>
          <a:off x="4201898" y="4436795"/>
          <a:ext cx="979970" cy="9799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পূর্বসূরী </a:t>
          </a:r>
          <a:r>
            <a:rPr lang="en-US" sz="1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মুহাম্মদ</a:t>
          </a:r>
          <a:r>
            <a:rPr lang="en-US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5411" y="4580308"/>
        <a:ext cx="692944" cy="692944"/>
      </dsp:txXfrm>
    </dsp:sp>
    <dsp:sp modelId="{9476DADD-2854-4BF0-A1EC-C309F30BF831}">
      <dsp:nvSpPr>
        <dsp:cNvPr id="0" name=""/>
        <dsp:cNvSpPr/>
      </dsp:nvSpPr>
      <dsp:spPr>
        <a:xfrm rot="6381818">
          <a:off x="3094620" y="3830546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703754" y="3809362"/>
        <a:ext cx="64119" cy="64119"/>
      </dsp:txXfrm>
    </dsp:sp>
    <dsp:sp modelId="{15A3E5D6-3282-47B8-93F2-832399F035B4}">
      <dsp:nvSpPr>
        <dsp:cNvPr id="0" name=""/>
        <dsp:cNvSpPr/>
      </dsp:nvSpPr>
      <dsp:spPr>
        <a:xfrm>
          <a:off x="2927138" y="4436795"/>
          <a:ext cx="979970" cy="9799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উত্তরসূরী </a:t>
          </a:r>
          <a:r>
            <a:rPr lang="en-US" sz="1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দ্বিতীয়</a:t>
          </a:r>
          <a:r>
            <a:rPr lang="en-US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গিয়াসুদ্দিন</a:t>
          </a: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তুঘলক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70651" y="4580308"/>
        <a:ext cx="692944" cy="692944"/>
      </dsp:txXfrm>
    </dsp:sp>
    <dsp:sp modelId="{008590B2-5968-43F3-A799-1EBFF528BF19}">
      <dsp:nvSpPr>
        <dsp:cNvPr id="0" name=""/>
        <dsp:cNvSpPr/>
      </dsp:nvSpPr>
      <dsp:spPr>
        <a:xfrm rot="8345455">
          <a:off x="2558422" y="3485952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167556" y="3464769"/>
        <a:ext cx="64119" cy="64119"/>
      </dsp:txXfrm>
    </dsp:sp>
    <dsp:sp modelId="{1ACEBC6D-C5E0-415D-B62D-91DB2888A3DF}">
      <dsp:nvSpPr>
        <dsp:cNvPr id="0" name=""/>
        <dsp:cNvSpPr/>
      </dsp:nvSpPr>
      <dsp:spPr>
        <a:xfrm>
          <a:off x="1854742" y="3747608"/>
          <a:ext cx="979970" cy="9799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 ১৩৮৮ খ্রিঃ 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98255" y="3891121"/>
        <a:ext cx="692944" cy="692944"/>
      </dsp:txXfrm>
    </dsp:sp>
    <dsp:sp modelId="{052D980E-81D4-4AC0-ACE9-445A42734F92}">
      <dsp:nvSpPr>
        <dsp:cNvPr id="0" name=""/>
        <dsp:cNvSpPr/>
      </dsp:nvSpPr>
      <dsp:spPr>
        <a:xfrm rot="10309091">
          <a:off x="2293644" y="2906171"/>
          <a:ext cx="1282387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2387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02779" y="2884988"/>
        <a:ext cx="64119" cy="64119"/>
      </dsp:txXfrm>
    </dsp:sp>
    <dsp:sp modelId="{8C003E60-D03A-4EAC-975B-564A257B1C53}">
      <dsp:nvSpPr>
        <dsp:cNvPr id="0" name=""/>
        <dsp:cNvSpPr/>
      </dsp:nvSpPr>
      <dsp:spPr>
        <a:xfrm>
          <a:off x="1325188" y="2588046"/>
          <a:ext cx="979970" cy="9799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সমাধিস্থল হৌজ খা কমপ্লেক্স দিল্লী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68701" y="2731559"/>
        <a:ext cx="692944" cy="692944"/>
      </dsp:txXfrm>
    </dsp:sp>
    <dsp:sp modelId="{22675D04-D64E-4DEF-8CAB-6498308D043E}">
      <dsp:nvSpPr>
        <dsp:cNvPr id="0" name=""/>
        <dsp:cNvSpPr/>
      </dsp:nvSpPr>
      <dsp:spPr>
        <a:xfrm rot="12272727">
          <a:off x="2393790" y="2277331"/>
          <a:ext cx="1272504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72504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98229" y="2256395"/>
        <a:ext cx="63625" cy="63625"/>
      </dsp:txXfrm>
    </dsp:sp>
    <dsp:sp modelId="{158E31B7-178D-4823-A9E6-15AC434C1D65}">
      <dsp:nvSpPr>
        <dsp:cNvPr id="0" name=""/>
        <dsp:cNvSpPr/>
      </dsp:nvSpPr>
      <dsp:spPr>
        <a:xfrm>
          <a:off x="1495110" y="1323894"/>
          <a:ext cx="1002960" cy="98470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ধর্ম ইসলাম 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41990" y="1468100"/>
        <a:ext cx="709200" cy="696291"/>
      </dsp:txXfrm>
    </dsp:sp>
    <dsp:sp modelId="{1F8D08CB-4BA4-402C-9505-753BF4C746CB}">
      <dsp:nvSpPr>
        <dsp:cNvPr id="0" name=""/>
        <dsp:cNvSpPr/>
      </dsp:nvSpPr>
      <dsp:spPr>
        <a:xfrm rot="14243482">
          <a:off x="2801289" y="1790984"/>
          <a:ext cx="1285546" cy="21752"/>
        </a:xfrm>
        <a:custGeom>
          <a:avLst/>
          <a:gdLst/>
          <a:ahLst/>
          <a:cxnLst/>
          <a:rect l="0" t="0" r="0" b="0"/>
          <a:pathLst>
            <a:path>
              <a:moveTo>
                <a:pt x="0" y="10876"/>
              </a:moveTo>
              <a:lnTo>
                <a:pt x="1285546" y="1087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11924" y="1769722"/>
        <a:ext cx="64277" cy="64277"/>
      </dsp:txXfrm>
    </dsp:sp>
    <dsp:sp modelId="{3C4A3A2B-BC38-4EE9-B535-639DD4D2BE4A}">
      <dsp:nvSpPr>
        <dsp:cNvPr id="0" name=""/>
        <dsp:cNvSpPr/>
      </dsp:nvSpPr>
      <dsp:spPr>
        <a:xfrm>
          <a:off x="2325989" y="354044"/>
          <a:ext cx="1010623" cy="9799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শহর প্রতিষ্ঠা ফিরোজাবাদ</a:t>
          </a:r>
          <a:endParaRPr lang="en-GB" sz="1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73991" y="497557"/>
        <a:ext cx="714619" cy="692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50" y="529837"/>
            <a:ext cx="5902695" cy="44213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300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579" y="1034040"/>
            <a:ext cx="839197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কে?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 কখন সিংহাসনে আরোহন করেন?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কিভাবে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সিংহাসনে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আরোহন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48289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834" y="1623716"/>
            <a:ext cx="8050138" cy="501675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ছিলেন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উত্তরসূরী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১৩৫১ খ্রিঃ সিংহাসনে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আরোহন করেন। জাতিতে তিনি তুর্কী ছিলেন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সিংহাসনে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আরোহন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সালতানাতের মর্যাদা বৃদ্ধি, তুঘলক বংশের পতন রোধ, সংহতি বিধান এবং সর্বোপরি জনসাধারণের সার্বিক উন্নতি ও মঙ্গলের জন্যে অভূতপূর্ব সংস্কার সাধন করে ইতিহাসে চিরস্মরণীয় হয়ে আছেন।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675118" y="153824"/>
            <a:ext cx="8212508" cy="1102408"/>
          </a:xfrm>
          <a:prstGeom prst="flowChartAlternateProcess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</a:t>
            </a:r>
            <a:endParaRPr lang="en-GB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59" y="1221698"/>
            <a:ext cx="5891791" cy="296454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674974" y="4589093"/>
            <a:ext cx="5913690" cy="52322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তুঘলকের রাজত্বকালে প্রচলনকৃত মুদ্রা।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79" y="1157089"/>
            <a:ext cx="6238430" cy="4136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0433" y="5324024"/>
            <a:ext cx="623843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শাহের সময়ের মাদ্রাসা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02" y="26142"/>
            <a:ext cx="5165507" cy="4235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026" y="25635"/>
            <a:ext cx="3165908" cy="42266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802" y="4512179"/>
            <a:ext cx="832113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পুনরায় দিল্লীর কুতুব মিনার স্থাপন করেন।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9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50" y="658031"/>
            <a:ext cx="5663057" cy="4241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9714" y="5076201"/>
            <a:ext cx="550068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পুনরায় দিল্লীর কুতুব মিনার স্থাপন করেন।</a:t>
            </a:r>
            <a:endParaRPr lang="en-GB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129" y="769121"/>
            <a:ext cx="7845039" cy="507831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কী কী সংস্কার সাধন করেন?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তুঘলকের জনহিতকর কার্যাবলিগুলো কী ছিল?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 স্থাপত্য শিল্পে কতটুকু অবদান রেখেছিলেন?</a:t>
            </a:r>
          </a:p>
        </p:txBody>
      </p:sp>
    </p:spTree>
    <p:extLst>
      <p:ext uri="{BB962C8B-B14F-4D97-AF65-F5344CB8AC3E}">
        <p14:creationId xmlns:p14="http://schemas.microsoft.com/office/powerpoint/2010/main" val="427587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664" y="1632257"/>
            <a:ext cx="8451790" cy="440120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জায়গীরদারি প্রথার পুনঃপ্রবর্তনঃ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সুলতান ফিরোজ শাহ আমীর উমরাহদের রাষ্ট্রদ্রোহী কার্যকলাপ বন্ধের জন্য জায়গীরদারি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প্রথার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পুনঃপ্রবর্তন করেন।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 মওকুফঃ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সিংহাসনারোহনের অব্যবহিত পরেই ফিরোজ শাহ পূর্ববর্তী সুলতান কর্তৃক আরোপিত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ঋণ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পরিশোধে অক্ষম কৃষকদেরকে ঋণদায় থেকে মুক্ত করে এক নজিরবিহীন উদারতা প্রদর্শন করেন।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করপ্রথার সংস্কারঃ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 ভূমিকরের পরিমাণ হ্রাস করেন। ২৩প্রকারের শরিয়ত বহির্ভূত কর বাতিল করে কোরআনের নির্দেশ অনুযায়ী খারাজ, যাকাত,জিজিয়া ও খুমুস এ চার প্রকার কর ধার্য করেন।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জলকূপ ও খালখননঃ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 কৃষিকাজের সুবিধার জন্য ১৫০টি বৃহৎ জলকূপ এবং ৪টি বৃহৎ খাল খনন করেন।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2350093" y="170920"/>
            <a:ext cx="5187298" cy="1016950"/>
          </a:xfrm>
          <a:prstGeom prst="wedgeEllipseCallout">
            <a:avLst>
              <a:gd name="adj1" fmla="val -35354"/>
              <a:gd name="adj2" fmla="val 92752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সংস্কার সাধন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6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027" y="1745377"/>
            <a:ext cx="7973225" cy="4401205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শিল্প প্রতিষ্ঠানঃ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শাহের সময়ে সরকারি ও বে-সরকারি শিল্প প্রতিষ্ঠান ছিল। এই প্রতিষ্ঠানের অধীনে ৩৬টি শিল্প প্রতিষ্ঠান ছিল।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 শিল্পঃ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 নির্মাতা হিসেবেও ফিরোজ শাহ সমধিক পরিচিত। তিনি ফিরোজাবাদ,ফতেহাবাদ, হিযার, জৌনপুর,ফিরোজপুর প্র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শহর নি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 করেন।তিনি ৪টি মসজিদ,৩০টি প্রাসাদ,২০০টি সরাইখানা,৫টি খাল,৪টি হাসপাতাল,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১০০টি কবর,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১০০টি স্নানাগার,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১৫০টি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কূ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১০টি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স্মৃতি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স্তম্ভ এবং ১০০টি সেতু নির্মাণ করেন।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কুতুব মিনারের পুনঃসংস্কারঃ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এর শাসনকালে অনেক সংস্কার করেন। তিনি দিল্লীর কুতুব মিনারের পুনঃসংস্কার সাধন করেন। এই পুনঃসংস্কার সাধন এক যুগান্তকারী পদক্ষেপ।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Callout 2"/>
          <p:cNvSpPr/>
          <p:nvPr/>
        </p:nvSpPr>
        <p:spPr>
          <a:xfrm>
            <a:off x="2350093" y="-54319"/>
            <a:ext cx="5187298" cy="1016950"/>
          </a:xfrm>
          <a:prstGeom prst="wedgeEllipseCallout">
            <a:avLst>
              <a:gd name="adj1" fmla="val -30741"/>
              <a:gd name="adj2" fmla="val 116281"/>
            </a:avLst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সংস্কার সাধন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3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8" y="50766"/>
            <a:ext cx="4529319" cy="2922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287" y="59820"/>
            <a:ext cx="4072831" cy="29197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40" y="3001671"/>
            <a:ext cx="4520861" cy="2779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740" y="3001677"/>
            <a:ext cx="4099204" cy="277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512" y="1068224"/>
            <a:ext cx="4779977" cy="355811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আরিফুল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চাপুইর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চাপুইর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ব্রাহ্মণবাড়ীয়া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দূরালাপনীঃ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০১৭৯১০০৭৬৬৭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arifulkabir182@gmail.com</a:t>
            </a: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2" r="880" b="790"/>
          <a:stretch/>
        </p:blipFill>
        <p:spPr>
          <a:xfrm>
            <a:off x="5845311" y="1065244"/>
            <a:ext cx="2939769" cy="360076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80718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36" y="962281"/>
            <a:ext cx="6298518" cy="4229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757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197" y="282012"/>
            <a:ext cx="8656889" cy="83099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 ও কৃতিত্ব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382" y="1461332"/>
            <a:ext cx="8451789" cy="403187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 ডি মহাজন বলেন, “</a:t>
            </a:r>
            <a:r>
              <a:rPr lang="bn-BD" sz="3200" dirty="0" smtClean="0">
                <a:latin typeface="Algerian" panose="04020705040A02060702" pitchFamily="82" charset="0"/>
                <a:cs typeface="NikoshBAN" panose="02000000000000000000" pitchFamily="2" charset="0"/>
              </a:rPr>
              <a:t>He introduced a large number of reforms in various field and thereby won  the goodwill of the people inspite of his incompetence in the military field.</a:t>
            </a:r>
          </a:p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ত্রিপাঠী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“ </a:t>
            </a:r>
            <a:r>
              <a:rPr lang="en-US" sz="3200" dirty="0" smtClean="0">
                <a:latin typeface="Algerian" panose="04020705040A02060702" pitchFamily="82" charset="0"/>
                <a:cs typeface="NikoshBAN" panose="02000000000000000000" pitchFamily="2" charset="0"/>
              </a:rPr>
              <a:t>the masses judge a ruler by the material prosperity that they can see and feel.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738" y="1666444"/>
            <a:ext cx="8374879" cy="452431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এক গৌরবোজ্জল অধ্যায়ের অবসান হয়েছিল। ব্যক্তিগত জীবনে তিনি সৎ , আদর্শবাদী ও প্রজাকল্যাণকারী ছিলেন। প্রজাবর্গের উন্নতিকল্পে তিনি যা করেছেন দিল্লীর কোন সুলতান তা করেননি। জনকল্যাণমূলক কার্যাদি তাঁকে আরোও জনপ্রিয় করে তুলেছিল। তাঁর দানশীলতা ছিল সর্বজনবিদিত। তিনি একজন আল্লাহভক্ত, ন্যায়নিষ্ঠ উদার শাসক ছিলেন।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44" y="504202"/>
            <a:ext cx="8400514" cy="83099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 ও কৃতিত্ব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57" y="651321"/>
            <a:ext cx="3486684" cy="5306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6" t="56" r="18233"/>
          <a:stretch/>
        </p:blipFill>
        <p:spPr>
          <a:xfrm>
            <a:off x="4678797" y="651321"/>
            <a:ext cx="3360000" cy="52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9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68" y="743481"/>
            <a:ext cx="4475952" cy="4475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69" y="739598"/>
            <a:ext cx="2888305" cy="449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378" y="1333157"/>
            <a:ext cx="8588523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ই ফিরোজ শাহী ইসলামের ইতিহাসে একটি অনবদ্য ঐতিহাসিক গ্রন্থ। এ গ্রন্থের মাধ্যমে তৎকালীন মুসলিম ভারতের সমকালীন চিত্র সম্পর্কে সম্যক ধারণা লাভ করা যায়।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প্রতিভাবান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জিয়াউদ্দিন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১২৮৫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জালালুদ্দিন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খলজীর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রাজত্বকালে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দিল্লীতে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মুহাম্মদ-বিন-তুঘলকের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১৩৩৪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রাজকার্যে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জিয়াউদ্দিন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বারানী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১৩৫৭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 ই ফিরোজ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শাহী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রাজত্বকাল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দিল্লীর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আলোকপাত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জনজীবনের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নিপুণভাবে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89664" y="179462"/>
            <a:ext cx="8349242" cy="965674"/>
          </a:xfrm>
          <a:prstGeom prst="flowChartAlternateProcess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তারিখ-ই-ফিরোজ-শাহী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1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394" y="299477"/>
            <a:ext cx="3912906" cy="580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43691"/>
              </p:ext>
            </p:extLst>
          </p:nvPr>
        </p:nvGraphicFramePr>
        <p:xfrm>
          <a:off x="837487" y="2375731"/>
          <a:ext cx="8151736" cy="1845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05"/>
                <a:gridCol w="2401368"/>
                <a:gridCol w="2375731"/>
                <a:gridCol w="2366232"/>
              </a:tblGrid>
              <a:tr h="46147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গিয়াসুদ্দিন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তুঘলক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মহাপরিকল্পনায়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সফল হয়েছিলেন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6147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মুহাম্মদ বিন তুঘলক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অযোগ্য বিধায়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ব্যর্থ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হয়েছিলেন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6147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ফিরোজ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শাহ তুঘলক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দারুল শিফা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প্রতিষ্ঠিত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করেন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61473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নাসিরুদ্দিন মাহমুদ শাহ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শাসন</a:t>
                      </a:r>
                      <a:r>
                        <a:rPr lang="bn-BD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পরিচালনায়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bn-BD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অত্যন্ত সফল হয়েছিলেন</a:t>
                      </a:r>
                      <a:endParaRPr lang="en-GB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4579" y="1213503"/>
            <a:ext cx="816123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সারণীর যথাযথ মিল খুঁজে বের কর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579" y="4597637"/>
            <a:ext cx="812705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bn-BD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ফিরোজ </a:t>
            </a:r>
            <a:r>
              <a:rPr lang="bn-BD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শাহ </a:t>
            </a:r>
            <a:r>
              <a:rPr lang="bn-BD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তুঘলক</a:t>
            </a:r>
            <a:r>
              <a:rPr lang="bn-BD" dirty="0"/>
              <a:t> </a:t>
            </a:r>
            <a:r>
              <a:rPr lang="bn-BD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দারুল </a:t>
            </a:r>
            <a:r>
              <a:rPr lang="bn-BD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শিফা </a:t>
            </a:r>
            <a:r>
              <a:rPr lang="bn-BD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প্রতিষ্ঠিত করেন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2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492" y="1281870"/>
            <a:ext cx="8272329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কত সালে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 গ্রহণ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করেন?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১২৯৫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খ।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১৩০০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গ।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১৩০৫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ঘ।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১৩০৯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ঘ।  ১৩০৯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ফিরোজ শাহ কতবার বাংলায় অভিযান পরিচালনা করেন?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 ১ বার 		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২ বার		গ।  ৩ বার 		ঘ।  ৪ বার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খ।  ২ বার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তুঘলক দিল্লীর নাম পরিবর্তন করে কী রাখেন?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 ফাতেহাবাদ	খ।  দৌলতাবাদ  গ।  ফিরোজাবাদ   ঘ।  জালালাবাদ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গ।  ফিরোজাবাদ 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 সালে সিংহাসনে আরোহণ করেন?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১৩৫১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খ।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১৩৫২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গ।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১৩৫৩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		ঘ।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১৩৫৪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ক। 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১৩৫১ 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2950" y="119638"/>
            <a:ext cx="8289423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 ফিরোজ শাহ তুঘলক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7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230" y="350374"/>
            <a:ext cx="6967778" cy="4438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0231" y="5059109"/>
            <a:ext cx="6728489" cy="83099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তুঘলকের সমাধিস্থল।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3922" y="1116977"/>
            <a:ext cx="5768403" cy="94042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 ভারত বর্ষের ইতিহাস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215" y="2556425"/>
            <a:ext cx="5785495" cy="341632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ঘন্টাঃ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৪৫মিঃ </a:t>
            </a:r>
            <a:endParaRPr lang="en-GB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5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876" y="273465"/>
            <a:ext cx="6614222" cy="37163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2964" y="4221622"/>
            <a:ext cx="6622991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 শাহ তুঘলকের মাতামহী সুলভ ব্যবস্থাপনা ব্যাখ্যা কর ।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6" y="1127331"/>
            <a:ext cx="5844078" cy="32726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974079" y="4580548"/>
            <a:ext cx="584532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ছাত্র-ছাত্রীদের প্রতি রইল আন্তরিক অভিনন্দন।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52244827"/>
              </p:ext>
            </p:extLst>
          </p:nvPr>
        </p:nvGraphicFramePr>
        <p:xfrm>
          <a:off x="777666" y="615294"/>
          <a:ext cx="8109008" cy="542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8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085AB-CD9B-4E5F-804D-532703CAC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80085AB-CD9B-4E5F-804D-532703CAC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80085AB-CD9B-4E5F-804D-532703CAC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180085AB-CD9B-4E5F-804D-532703CAC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3EF005-5E35-4854-BE53-D1868B301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A3EF005-5E35-4854-BE53-D1868B301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0A3EF005-5E35-4854-BE53-D1868B301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0A3EF005-5E35-4854-BE53-D1868B301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4361A1-B0A4-4FB4-A1FD-D280A26CA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C54361A1-B0A4-4FB4-A1FD-D280A26CA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C54361A1-B0A4-4FB4-A1FD-D280A26CA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C54361A1-B0A4-4FB4-A1FD-D280A26CA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A01DD5-FD31-476A-B800-6A0432B1A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D0A01DD5-FD31-476A-B800-6A0432B1A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D0A01DD5-FD31-476A-B800-6A0432B1A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D0A01DD5-FD31-476A-B800-6A0432B1A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80A9AF-E793-484B-AE34-45C1C1004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3E80A9AF-E793-484B-AE34-45C1C1004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3E80A9AF-E793-484B-AE34-45C1C1004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3E80A9AF-E793-484B-AE34-45C1C1004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913CA1-6F75-49E4-B850-2ADC2721F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84913CA1-6F75-49E4-B850-2ADC2721F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84913CA1-6F75-49E4-B850-2ADC2721FD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84913CA1-6F75-49E4-B850-2ADC2721FD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3A9229-6B7C-430E-A05C-6946C123C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F33A9229-6B7C-430E-A05C-6946C123C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F33A9229-6B7C-430E-A05C-6946C123C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F33A9229-6B7C-430E-A05C-6946C123C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8A3687-D02C-4E20-A61A-0450BEE97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9F8A3687-D02C-4E20-A61A-0450BEE97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9F8A3687-D02C-4E20-A61A-0450BEE97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9F8A3687-D02C-4E20-A61A-0450BEE97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46D09C-87D1-4215-81CC-939CCBB4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D946D09C-87D1-4215-81CC-939CCBB4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D946D09C-87D1-4215-81CC-939CCBB45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D946D09C-87D1-4215-81CC-939CCBB45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D56476-8AA9-4114-86A8-E0A70DBF3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D0D56476-8AA9-4114-86A8-E0A70DBF3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D0D56476-8AA9-4114-86A8-E0A70DBF3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D0D56476-8AA9-4114-86A8-E0A70DBF3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CA0C0A-3FD3-4971-9897-97945DBC1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3ECA0C0A-3FD3-4971-9897-97945DBC1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3ECA0C0A-3FD3-4971-9897-97945DBC13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3ECA0C0A-3FD3-4971-9897-97945DBC13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1E19B3-034A-4944-B49D-AF6C3536A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E61E19B3-034A-4944-B49D-AF6C3536A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E61E19B3-034A-4944-B49D-AF6C3536A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E61E19B3-034A-4944-B49D-AF6C3536A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0EA7FF-1087-4E35-9003-6A3B6E806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4E0EA7FF-1087-4E35-9003-6A3B6E806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4E0EA7FF-1087-4E35-9003-6A3B6E806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4E0EA7FF-1087-4E35-9003-6A3B6E806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76DADD-2854-4BF0-A1EC-C309F30BF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9476DADD-2854-4BF0-A1EC-C309F30BF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9476DADD-2854-4BF0-A1EC-C309F30BF8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9476DADD-2854-4BF0-A1EC-C309F30BF8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A3E5D6-3282-47B8-93F2-832399F0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15A3E5D6-3282-47B8-93F2-832399F0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15A3E5D6-3282-47B8-93F2-832399F0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graphicEl>
                                              <a:dgm id="{15A3E5D6-3282-47B8-93F2-832399F03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8590B2-5968-43F3-A799-1EBFF528B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008590B2-5968-43F3-A799-1EBFF528B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008590B2-5968-43F3-A799-1EBFF528B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008590B2-5968-43F3-A799-1EBFF528B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CEBC6D-C5E0-415D-B62D-91DB288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1ACEBC6D-C5E0-415D-B62D-91DB288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1ACEBC6D-C5E0-415D-B62D-91DB288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">
                                            <p:graphicEl>
                                              <a:dgm id="{1ACEBC6D-C5E0-415D-B62D-91DB2888A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2D980E-81D4-4AC0-ACE9-445A4273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graphicEl>
                                              <a:dgm id="{052D980E-81D4-4AC0-ACE9-445A4273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052D980E-81D4-4AC0-ACE9-445A42734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052D980E-81D4-4AC0-ACE9-445A42734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003E60-D03A-4EAC-975B-564A257B1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8C003E60-D03A-4EAC-975B-564A257B1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8C003E60-D03A-4EAC-975B-564A257B1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graphicEl>
                                              <a:dgm id="{8C003E60-D03A-4EAC-975B-564A257B1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675D04-D64E-4DEF-8CAB-6498308D0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">
                                            <p:graphicEl>
                                              <a:dgm id="{22675D04-D64E-4DEF-8CAB-6498308D0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22675D04-D64E-4DEF-8CAB-6498308D0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">
                                            <p:graphicEl>
                                              <a:dgm id="{22675D04-D64E-4DEF-8CAB-6498308D0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8E31B7-178D-4823-A9E6-15AC434C1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>
                                            <p:graphicEl>
                                              <a:dgm id="{158E31B7-178D-4823-A9E6-15AC434C1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158E31B7-178D-4823-A9E6-15AC434C1D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>
                                            <p:graphicEl>
                                              <a:dgm id="{158E31B7-178D-4823-A9E6-15AC434C1D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8D08CB-4BA4-402C-9505-753BF4C74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graphicEl>
                                              <a:dgm id="{1F8D08CB-4BA4-402C-9505-753BF4C74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">
                                            <p:graphicEl>
                                              <a:dgm id="{1F8D08CB-4BA4-402C-9505-753BF4C74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">
                                            <p:graphicEl>
                                              <a:dgm id="{1F8D08CB-4BA4-402C-9505-753BF4C74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4A3A2B-BC38-4EE9-B535-639DD4D2B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>
                                            <p:graphicEl>
                                              <a:dgm id="{3C4A3A2B-BC38-4EE9-B535-639DD4D2B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>
                                            <p:graphicEl>
                                              <a:dgm id="{3C4A3A2B-BC38-4EE9-B535-639DD4D2B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>
                                            <p:graphicEl>
                                              <a:dgm id="{3C4A3A2B-BC38-4EE9-B535-639DD4D2B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85" y="1184306"/>
            <a:ext cx="6413797" cy="359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6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811" y="862414"/>
            <a:ext cx="5056751" cy="50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888" y="34185"/>
            <a:ext cx="5827081" cy="64633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ফিরোজ</a:t>
            </a:r>
            <a:r>
              <a:rPr lang="bn-BD" sz="13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13800" b="1" dirty="0" err="1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bn-BD" sz="13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তুঘলক</a:t>
            </a:r>
            <a:r>
              <a:rPr lang="en-US" sz="13800" b="1" dirty="0" smtClean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13800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018" y="1649339"/>
            <a:ext cx="8878834" cy="4154984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ফিরোজ-শাহ-তুঘলক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কে তা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চিনতে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ফিরোজ-শাহ-তুঘলক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কিভাবে প্রশাসনিক সংস্কার  সাধন করেছিলেন তার সঠিক রূপরেখা অঙ্কন করতে পারবে;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ফিরোজ-শাহ-তুঘলকের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চরিত্র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ও কৃতিত্ব সম্পর্কে সুস্পষ্ট শিক্ষা লাভ করতে পারবে।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70018" y="683664"/>
            <a:ext cx="8878834" cy="649480"/>
          </a:xfrm>
          <a:prstGeom prst="flowChartAlternateProcess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যা যা জানতে পারবে...</a:t>
            </a:r>
          </a:p>
        </p:txBody>
      </p:sp>
    </p:spTree>
    <p:extLst>
      <p:ext uri="{BB962C8B-B14F-4D97-AF65-F5344CB8AC3E}">
        <p14:creationId xmlns:p14="http://schemas.microsoft.com/office/powerpoint/2010/main" val="7038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76" y="562102"/>
            <a:ext cx="4111417" cy="58609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93383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985</TotalTime>
  <Words>789</Words>
  <Application>Microsoft Office PowerPoint</Application>
  <PresentationFormat>Widescreen</PresentationFormat>
  <Paragraphs>93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Algerian</vt:lpstr>
      <vt:lpstr>Arial</vt:lpstr>
      <vt:lpstr>NikoshBAN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115</cp:revision>
  <dcterms:created xsi:type="dcterms:W3CDTF">2021-03-29T02:24:49Z</dcterms:created>
  <dcterms:modified xsi:type="dcterms:W3CDTF">2021-04-08T03:13:32Z</dcterms:modified>
</cp:coreProperties>
</file>