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9" r:id="rId2"/>
    <p:sldId id="273" r:id="rId3"/>
    <p:sldId id="274" r:id="rId4"/>
    <p:sldId id="256" r:id="rId5"/>
    <p:sldId id="275" r:id="rId6"/>
    <p:sldId id="257" r:id="rId7"/>
    <p:sldId id="278" r:id="rId8"/>
    <p:sldId id="287" r:id="rId9"/>
    <p:sldId id="270" r:id="rId10"/>
    <p:sldId id="260" r:id="rId11"/>
    <p:sldId id="277" r:id="rId12"/>
    <p:sldId id="282" r:id="rId13"/>
    <p:sldId id="280" r:id="rId14"/>
    <p:sldId id="281" r:id="rId15"/>
    <p:sldId id="276" r:id="rId16"/>
    <p:sldId id="283" r:id="rId17"/>
    <p:sldId id="284" r:id="rId18"/>
    <p:sldId id="271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60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9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8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7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9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1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8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6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4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5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3828" y="1768148"/>
            <a:ext cx="3456292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0791" y="1492751"/>
            <a:ext cx="1000236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789" y="2294123"/>
            <a:ext cx="8917053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গোত্রপতিদের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স্বাক্ষরিত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ইলাফ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791" y="3711048"/>
            <a:ext cx="10002368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বালাজুরির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অনুরূপভাবে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পাশ্ববর্তী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ইয়েমেন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আম্মান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শান্তিচুক্তি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কমনওয়েলথ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0790" y="377310"/>
            <a:ext cx="272989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0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4046" y="1130184"/>
            <a:ext cx="844135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46" y="1906215"/>
            <a:ext cx="4977443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গোত্রপ্রধানকে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046" y="2619107"/>
            <a:ext cx="929069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বিচক্ষণতা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স্বচ্ছলতা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মেয়াদকাল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046" y="3885997"/>
            <a:ext cx="8188283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সর্বজনীন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চূড়ান্ত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046" y="5152887"/>
            <a:ext cx="1013910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বয়োজ্যেষ্ঠ্যদের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পরামর্শসভার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046" y="102595"/>
            <a:ext cx="3582099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গোত্রপ্রধান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95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2611" y="223088"/>
            <a:ext cx="640459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মন্ত্রণাসভা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787" y="1032610"/>
            <a:ext cx="10173285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বিবদমান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গোত্রগুলোর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পরামর্শ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দপ্তরের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0789" y="152994"/>
            <a:ext cx="440676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মন্ত্রণাসভা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357" y="2867147"/>
            <a:ext cx="881639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রিফাদাহ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তীর্থযাত্রীদের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357" y="3583570"/>
            <a:ext cx="1053220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সিকায়াহ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তীর্থযাত্রীদের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9357" y="4308421"/>
            <a:ext cx="860940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হিজাবা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কাবাগৃহ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6007" y="5009422"/>
            <a:ext cx="80710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6007" y="5710423"/>
            <a:ext cx="65019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নাদওয়াহ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28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0968" y="1126963"/>
            <a:ext cx="9404163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তীর্থযাত্রীদের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সুযোগ-সুবিধা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0790" y="152994"/>
            <a:ext cx="367848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52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98018" y="231538"/>
            <a:ext cx="5182541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সুষ্ঠ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3338" y="1160283"/>
            <a:ext cx="969929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মুল্লুক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3339" y="228729"/>
            <a:ext cx="267007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3338" y="2020786"/>
            <a:ext cx="1026728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3338" y="2881289"/>
            <a:ext cx="10267289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Blood Money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3337" y="4357345"/>
            <a:ext cx="10267289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সমাজচ্যুত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5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  <p:bldP spid="6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7992" y="1751057"/>
            <a:ext cx="378103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47442" y="2537608"/>
            <a:ext cx="9178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মন্ত্রণাসভার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দপ্তরের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3809" y="358092"/>
            <a:ext cx="516545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4508" y="1759603"/>
            <a:ext cx="6455866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পুনঃআলোচনা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2107" y="4508938"/>
            <a:ext cx="754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108" y="5124491"/>
            <a:ext cx="580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আসাবিয়া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4139" y="3847218"/>
            <a:ext cx="3552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5702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2107" y="3662552"/>
            <a:ext cx="212065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" t="-547" r="81" b="9319"/>
          <a:stretch/>
        </p:blipFill>
        <p:spPr>
          <a:xfrm>
            <a:off x="0" y="0"/>
            <a:ext cx="11513731" cy="46906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2669" y="64001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36" y="2441048"/>
            <a:ext cx="1665948" cy="195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949622" y="2441048"/>
            <a:ext cx="3908131" cy="1959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24577" y="655915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8967" y="2050990"/>
            <a:ext cx="4136235" cy="3669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২২ মার্চ’২১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7387" y="3408748"/>
            <a:ext cx="8702486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7363" y="1557791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9369" y="1708817"/>
            <a:ext cx="175525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0630" y="1831928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7949" y="2715722"/>
            <a:ext cx="968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7948" y="3420412"/>
            <a:ext cx="9301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প্রা-ইসলামি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7328" y="1076646"/>
            <a:ext cx="524329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শোচনীয়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নৈরাশ্যজনক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7328" y="3914802"/>
            <a:ext cx="1025112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পরিস্থিতি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মরুবাসী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বেদুইনদের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শান্তিপূর্ণ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7328" y="1838032"/>
            <a:ext cx="1009730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বাইজান্টাইন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সাসানীয়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ব্যতিত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উপদ্বীপ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7328" y="3153416"/>
            <a:ext cx="566203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7328" y="191535"/>
            <a:ext cx="662771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50791" y="691379"/>
            <a:ext cx="378957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0790" y="1522704"/>
            <a:ext cx="910505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790" y="2969582"/>
            <a:ext cx="10797574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শহরবাসী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মরুবাসী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অরাজকতাপূর্ণ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0790" y="4416460"/>
            <a:ext cx="10797574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শ্রদ্ধাশীল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84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7341" y="144448"/>
            <a:ext cx="231969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গোত্রপ্রীতি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341" y="985871"/>
            <a:ext cx="497744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গোত্রপ্রীতি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341" y="1783602"/>
            <a:ext cx="10797574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মূলকথা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সীমাহীন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নিঃস্বার্থ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শ্রদ্ধাবোধ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341" y="3220552"/>
            <a:ext cx="11549158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হিট্টি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-“এ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স্ত্রীকেও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341" y="4657502"/>
            <a:ext cx="11549158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অকৃত্রিম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ভালোবাসা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আসাবিয়া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সংহতি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1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7212" y="963968"/>
            <a:ext cx="979810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নহর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তৃণভূমি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ঘোড়দৌড়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রক্তক্ষয়ী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212" y="2962734"/>
            <a:ext cx="10370668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উটকে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প্রহারের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তাঘলিব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বাসুসের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40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212" y="2232928"/>
            <a:ext cx="7670197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212" y="164047"/>
            <a:ext cx="3115289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212" y="4246538"/>
            <a:ext cx="1087487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আইয়াম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7212" y="4976344"/>
            <a:ext cx="1087487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গিবনের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1700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‍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5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971</TotalTime>
  <Words>732</Words>
  <Application>Microsoft Office PowerPoint</Application>
  <PresentationFormat>Widescreen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NikoshBAN</vt:lpstr>
      <vt:lpstr>Retrospect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468</cp:revision>
  <dcterms:created xsi:type="dcterms:W3CDTF">2021-03-17T17:32:59Z</dcterms:created>
  <dcterms:modified xsi:type="dcterms:W3CDTF">2021-04-08T14:30:07Z</dcterms:modified>
</cp:coreProperties>
</file>