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59" r:id="rId3"/>
    <p:sldId id="276" r:id="rId4"/>
    <p:sldId id="277" r:id="rId5"/>
    <p:sldId id="280" r:id="rId6"/>
    <p:sldId id="281" r:id="rId7"/>
    <p:sldId id="282" r:id="rId8"/>
    <p:sldId id="278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887C-902D-433F-9DE8-4F798EA60DC9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199B-17CE-45F5-91C3-6A772EDAD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4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887C-902D-433F-9DE8-4F798EA60DC9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199B-17CE-45F5-91C3-6A772EDAD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43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887C-902D-433F-9DE8-4F798EA60DC9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199B-17CE-45F5-91C3-6A772EDAD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2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887C-902D-433F-9DE8-4F798EA60DC9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199B-17CE-45F5-91C3-6A772EDAD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6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887C-902D-433F-9DE8-4F798EA60DC9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199B-17CE-45F5-91C3-6A772EDAD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887C-902D-433F-9DE8-4F798EA60DC9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199B-17CE-45F5-91C3-6A772EDAD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3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887C-902D-433F-9DE8-4F798EA60DC9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199B-17CE-45F5-91C3-6A772EDAD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2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887C-902D-433F-9DE8-4F798EA60DC9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199B-17CE-45F5-91C3-6A772EDAD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7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887C-902D-433F-9DE8-4F798EA60DC9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199B-17CE-45F5-91C3-6A772EDAD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6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887C-902D-433F-9DE8-4F798EA60DC9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199B-17CE-45F5-91C3-6A772EDAD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61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887C-902D-433F-9DE8-4F798EA60DC9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199B-17CE-45F5-91C3-6A772EDAD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21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F887C-902D-433F-9DE8-4F798EA60DC9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B199B-17CE-45F5-91C3-6A772EDAD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1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1963" y="4336474"/>
            <a:ext cx="4405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473" y="453736"/>
            <a:ext cx="5888183" cy="371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06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165" y="595745"/>
            <a:ext cx="6650180" cy="40238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0800000" flipH="1" flipV="1">
            <a:off x="3883896" y="4842211"/>
            <a:ext cx="6229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92D050"/>
                </a:solidFill>
              </a:rPr>
              <a:t>সৈয়দ নজরুল ইসলাম</a:t>
            </a:r>
            <a:endParaRPr lang="en-US" sz="36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628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418" y="540328"/>
            <a:ext cx="6539346" cy="37602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67200" y="4765963"/>
            <a:ext cx="5763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chemeClr val="accent5">
                    <a:lumMod val="50000"/>
                  </a:schemeClr>
                </a:solidFill>
              </a:rPr>
              <a:t>তাজউদ্দিন আহমদ</a:t>
            </a:r>
            <a:endParaRPr lang="en-US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391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818" y="692728"/>
            <a:ext cx="6192982" cy="39346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0800000" flipH="1" flipV="1">
            <a:off x="3828477" y="4844490"/>
            <a:ext cx="5883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chemeClr val="accent1">
                    <a:lumMod val="75000"/>
                  </a:schemeClr>
                </a:solidFill>
              </a:rPr>
              <a:t>ক্যাপ্টেন মনসুর আলী ( অথ ও পরিকল্পনা মন্রী)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307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745" y="1025236"/>
            <a:ext cx="6165273" cy="35926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67891" y="4904509"/>
            <a:ext cx="645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এ এইচ এম কামরুজ্জামান ( সরাষ্ট্র এবং এাণ ও পুনরবাসনমন্ত্রি)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800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5745" y="290945"/>
            <a:ext cx="35606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solidFill>
                  <a:schemeClr val="accent2">
                    <a:lumMod val="75000"/>
                  </a:schemeClr>
                </a:solidFill>
              </a:rPr>
              <a:t>দল নং ১</a:t>
            </a:r>
            <a:endParaRPr lang="en-US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9491" y="1052946"/>
            <a:ext cx="115139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2400" dirty="0"/>
          </a:p>
          <a:p>
            <a:r>
              <a:rPr lang="bn-BD" sz="4000" dirty="0"/>
              <a:t>মুজিবনগর সরকার সমন্ধে ৩টি বাক্য লিখ</a:t>
            </a:r>
            <a:r>
              <a:rPr lang="bn-BD" sz="3600" dirty="0"/>
              <a:t>।</a:t>
            </a:r>
          </a:p>
          <a:p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51164" y="2646218"/>
            <a:ext cx="45581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solidFill>
                  <a:schemeClr val="accent1">
                    <a:lumMod val="75000"/>
                  </a:schemeClr>
                </a:solidFill>
              </a:rPr>
              <a:t>দল নং ২</a:t>
            </a:r>
            <a:endParaRPr lang="en-US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9491" y="3851564"/>
            <a:ext cx="113892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/>
              <a:t>মুজিবনগর সরকার সমনদ্ধে ২টি বাক্য লিখ।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775855" y="4779818"/>
            <a:ext cx="3602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chemeClr val="accent4">
                    <a:lumMod val="75000"/>
                  </a:schemeClr>
                </a:solidFill>
              </a:rPr>
              <a:t>দল নং ৩</a:t>
            </a:r>
            <a:endParaRPr lang="en-US" sz="4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9491" y="5769627"/>
            <a:ext cx="11762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মুজিবনগর সরকার সমনদ্ধে ১টি বাক্য লিখ।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187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3164" y="512618"/>
            <a:ext cx="54309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মূল্যায়ণঃ</a:t>
            </a:r>
            <a:endParaRPr lang="en-US" sz="8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60764" y="2367171"/>
            <a:ext cx="109312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0" dirty="0" err="1"/>
              <a:t>তখনকার</a:t>
            </a:r>
            <a:r>
              <a:rPr lang="en-AU" sz="8000" dirty="0"/>
              <a:t> </a:t>
            </a:r>
            <a:r>
              <a:rPr lang="en-AU" sz="8000" dirty="0" err="1"/>
              <a:t>সময়ে</a:t>
            </a:r>
            <a:r>
              <a:rPr lang="en-AU" sz="8000" dirty="0"/>
              <a:t> </a:t>
            </a:r>
            <a:r>
              <a:rPr lang="en-AU" sz="8000" dirty="0" err="1"/>
              <a:t>প্রধানমন্রী</a:t>
            </a:r>
            <a:r>
              <a:rPr lang="en-AU" sz="8000" dirty="0"/>
              <a:t> </a:t>
            </a:r>
            <a:r>
              <a:rPr lang="en-AU" sz="8000" dirty="0" err="1"/>
              <a:t>কে</a:t>
            </a:r>
            <a:r>
              <a:rPr lang="en-AU" sz="8000" dirty="0"/>
              <a:t> </a:t>
            </a:r>
            <a:r>
              <a:rPr lang="en-AU" sz="8000" dirty="0" err="1"/>
              <a:t>ছিলেন</a:t>
            </a:r>
            <a:r>
              <a:rPr lang="en-AU" sz="8000" dirty="0"/>
              <a:t>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16989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C7B45C-5705-4496-AC61-4229E6F2DEE9}"/>
              </a:ext>
            </a:extLst>
          </p:cNvPr>
          <p:cNvSpPr txBox="1"/>
          <p:nvPr/>
        </p:nvSpPr>
        <p:spPr>
          <a:xfrm>
            <a:off x="2819400" y="3429000"/>
            <a:ext cx="6781800" cy="31547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199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802D9E-2127-4D0C-8AF6-1549A07B5E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79864"/>
            <a:ext cx="6781800" cy="315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5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0345" y="658241"/>
            <a:ext cx="5583382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96551" y="2644939"/>
            <a:ext cx="7598897" cy="30469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4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কাজী রুনা</a:t>
            </a:r>
          </a:p>
          <a:p>
            <a:pPr algn="ctr"/>
            <a:r>
              <a:rPr lang="bn-BD" sz="4800" dirty="0">
                <a:solidFill>
                  <a:schemeClr val="accent4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সহকারি শিক্ষক</a:t>
            </a:r>
            <a:endParaRPr lang="en-US" sz="4800" dirty="0">
              <a:solidFill>
                <a:schemeClr val="accent4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>
                <a:solidFill>
                  <a:schemeClr val="accent4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দিঘলী সরকারি প্রাথমিক বিদ্যালয়</a:t>
            </a:r>
            <a:r>
              <a:rPr lang="bn-BD" sz="4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bn-BD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>
                <a:solidFill>
                  <a:schemeClr val="accent4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লৌহজং,মুন্সিগঞ্জ</a:t>
            </a:r>
            <a:endParaRPr lang="bn-BD" sz="4800" dirty="0">
              <a:solidFill>
                <a:schemeClr val="accent4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21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8969" y="781288"/>
            <a:ext cx="9791114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8969" y="2644169"/>
            <a:ext cx="9791113" cy="1446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শ্রেণী- ২য়, </a:t>
            </a:r>
          </a:p>
          <a:p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 বাংলাদেশ ও বিশ্ব পরিচয়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8969" y="4630162"/>
            <a:ext cx="9791114" cy="1446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 আমাদের মুক্তিযুদ্ধ</a:t>
            </a:r>
          </a:p>
          <a:p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পাঠ্যাংশ- মুক্তিযুদ্ধের শুরুর এক ---- 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ঝাপিয়ে পড়ে।</a:t>
            </a:r>
          </a:p>
        </p:txBody>
      </p:sp>
    </p:spTree>
    <p:extLst>
      <p:ext uri="{BB962C8B-B14F-4D97-AF65-F5344CB8AC3E}">
        <p14:creationId xmlns:p14="http://schemas.microsoft.com/office/powerpoint/2010/main" val="189288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2172" y="1062536"/>
            <a:ext cx="7112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solidFill>
                  <a:srgbClr val="FF0000"/>
                </a:solidFill>
              </a:rPr>
              <a:t>শিখনফল</a:t>
            </a:r>
            <a:r>
              <a:rPr lang="bn-BD" sz="5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en-US" sz="5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4573" y="2469093"/>
            <a:ext cx="116574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প্রথম সরকার কোথায়, কখন ও কেন গঠিত হয়েছিল তা বর্ণনা করতে পারবে 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929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154257" y="342033"/>
            <a:ext cx="9790833" cy="3758912"/>
            <a:chOff x="433821" y="910069"/>
            <a:chExt cx="9790833" cy="335713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821" y="910069"/>
              <a:ext cx="4872470" cy="3343275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3692" y="917862"/>
              <a:ext cx="4920962" cy="3349338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  <p:sp>
        <p:nvSpPr>
          <p:cNvPr id="6" name="TextBox 5"/>
          <p:cNvSpPr txBox="1"/>
          <p:nvPr/>
        </p:nvSpPr>
        <p:spPr>
          <a:xfrm>
            <a:off x="3200400" y="5181600"/>
            <a:ext cx="5306291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64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3045" y="2129337"/>
            <a:ext cx="1025534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 কি?</a:t>
            </a:r>
          </a:p>
          <a:p>
            <a:r>
              <a:rPr lang="bn-BD" sz="8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 সালে মুক্তিযুদ্ধ হয়েছিল?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1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46" y="2522379"/>
            <a:ext cx="121685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>
                <a:solidFill>
                  <a:schemeClr val="accent5">
                    <a:lumMod val="75000"/>
                  </a:schemeClr>
                </a:solidFill>
              </a:rPr>
              <a:t>পাঠ- মুজিবনগর সরকার</a:t>
            </a:r>
            <a:endParaRPr lang="en-US" sz="9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481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554" y="931801"/>
            <a:ext cx="4111336" cy="24305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08" y="953365"/>
            <a:ext cx="4104410" cy="24132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51708" y="3726873"/>
            <a:ext cx="3629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মুজিব নগর সরকার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4255" y="3837709"/>
            <a:ext cx="4502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বৈদ্যনাথতলা আমবাগান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7928" y="4807526"/>
            <a:ext cx="115269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১৯৭১ সালের ১০ই এপ্রিল গঠন করা হয় বাংলাদেশের প্রথম সরকার, যা মুযিবনগর সরকার নামে পরিচিত।</a:t>
            </a:r>
          </a:p>
          <a:p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তৎকালীন মেহেরপুর মহকুমার বৈদ্যনাথতলায় আমবাগানে ১৭ই এপ্রিল এই সরকার শপথ গ্রহণ করে।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56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737" y="387928"/>
            <a:ext cx="4538663" cy="3228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28655" y="4184073"/>
            <a:ext cx="5569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 শেখ মুজিবুর রহমান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832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166</Words>
  <Application>Microsoft Office PowerPoint</Application>
  <PresentationFormat>Widescreen</PresentationFormat>
  <Paragraphs>36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93</cp:revision>
  <dcterms:created xsi:type="dcterms:W3CDTF">2018-03-31T04:39:58Z</dcterms:created>
  <dcterms:modified xsi:type="dcterms:W3CDTF">2021-04-08T11:06:49Z</dcterms:modified>
</cp:coreProperties>
</file>