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B57D45C-2662-4D39-9B90-AF8FF12D1530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00737750-D2FB-4687-ABD3-A27FC46DA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62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D45C-2662-4D39-9B90-AF8FF12D1530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7750-D2FB-4687-ABD3-A27FC46DA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54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D45C-2662-4D39-9B90-AF8FF12D1530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7750-D2FB-4687-ABD3-A27FC46DA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5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D45C-2662-4D39-9B90-AF8FF12D1530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7750-D2FB-4687-ABD3-A27FC46DA514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464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D45C-2662-4D39-9B90-AF8FF12D1530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7750-D2FB-4687-ABD3-A27FC46DA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14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D45C-2662-4D39-9B90-AF8FF12D1530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7750-D2FB-4687-ABD3-A27FC46DA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6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D45C-2662-4D39-9B90-AF8FF12D1530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7750-D2FB-4687-ABD3-A27FC46DA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94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D45C-2662-4D39-9B90-AF8FF12D1530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7750-D2FB-4687-ABD3-A27FC46DA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76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D45C-2662-4D39-9B90-AF8FF12D1530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7750-D2FB-4687-ABD3-A27FC46DA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6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D45C-2662-4D39-9B90-AF8FF12D1530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7750-D2FB-4687-ABD3-A27FC46DA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41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D45C-2662-4D39-9B90-AF8FF12D1530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7750-D2FB-4687-ABD3-A27FC46DA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7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D45C-2662-4D39-9B90-AF8FF12D1530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7750-D2FB-4687-ABD3-A27FC46DA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69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D45C-2662-4D39-9B90-AF8FF12D1530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7750-D2FB-4687-ABD3-A27FC46DA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D45C-2662-4D39-9B90-AF8FF12D1530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7750-D2FB-4687-ABD3-A27FC46DA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2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D45C-2662-4D39-9B90-AF8FF12D1530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7750-D2FB-4687-ABD3-A27FC46DA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8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D45C-2662-4D39-9B90-AF8FF12D1530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7750-D2FB-4687-ABD3-A27FC46DA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8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D45C-2662-4D39-9B90-AF8FF12D1530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7750-D2FB-4687-ABD3-A27FC46DA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7D45C-2662-4D39-9B90-AF8FF12D1530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37750-D2FB-4687-ABD3-A27FC46DA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103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CFA07A-8947-44E8-89A8-9C6806B2F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" y="91440"/>
            <a:ext cx="11871960" cy="66751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2BDE9F-B341-495C-B144-C292DF327BB9}"/>
              </a:ext>
            </a:extLst>
          </p:cNvPr>
          <p:cNvSpPr txBox="1"/>
          <p:nvPr/>
        </p:nvSpPr>
        <p:spPr>
          <a:xfrm rot="20196786">
            <a:off x="908588" y="735954"/>
            <a:ext cx="104851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BD" sz="34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4400" b="1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640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FF2BBE-11F0-4D4C-9C6A-B29A7174D220}"/>
              </a:ext>
            </a:extLst>
          </p:cNvPr>
          <p:cNvSpPr txBox="1"/>
          <p:nvPr/>
        </p:nvSpPr>
        <p:spPr>
          <a:xfrm>
            <a:off x="1280160" y="579119"/>
            <a:ext cx="9067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13800" b="1" dirty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5A2275-03FA-43D6-BDD1-250051921E63}"/>
              </a:ext>
            </a:extLst>
          </p:cNvPr>
          <p:cNvSpPr txBox="1"/>
          <p:nvPr/>
        </p:nvSpPr>
        <p:spPr>
          <a:xfrm>
            <a:off x="1112520" y="2157891"/>
            <a:ext cx="10469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9600" b="1" dirty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রুনা</a:t>
            </a:r>
            <a:r>
              <a:rPr lang="en-US" sz="9600" b="1" dirty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9600" b="1" dirty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endParaRPr lang="en-US" sz="9600" b="1" dirty="0">
              <a:solidFill>
                <a:schemeClr val="bg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দিঘলী</a:t>
            </a:r>
            <a:r>
              <a:rPr lang="en-US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সঃপ্রাঃবিঃ</a:t>
            </a:r>
            <a:endParaRPr lang="bn-BD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9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লৌহজং</a:t>
            </a:r>
            <a:r>
              <a:rPr lang="bn-BD" sz="9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,মুন্সীগঞ্জ।</a:t>
            </a:r>
            <a:endParaRPr lang="en-US" sz="9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008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173BB4-78A5-4304-A774-E81140D11DE1}"/>
              </a:ext>
            </a:extLst>
          </p:cNvPr>
          <p:cNvSpPr txBox="1"/>
          <p:nvPr/>
        </p:nvSpPr>
        <p:spPr>
          <a:xfrm>
            <a:off x="2734798" y="213360"/>
            <a:ext cx="63934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115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32506A-D943-4CFE-A733-58976F68E8FB}"/>
              </a:ext>
            </a:extLst>
          </p:cNvPr>
          <p:cNvSpPr txBox="1"/>
          <p:nvPr/>
        </p:nvSpPr>
        <p:spPr>
          <a:xfrm>
            <a:off x="3692815" y="1779687"/>
            <a:ext cx="576438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 </a:t>
            </a:r>
            <a:r>
              <a:rPr lang="bn-BD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৫ম</a:t>
            </a:r>
            <a:r>
              <a:rPr lang="bn-BD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: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:</a:t>
            </a:r>
            <a:r>
              <a:rPr lang="bn-BD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সংকল্প                  পাঠ্যাংশ  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:১০ লাইন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    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:35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bn-BD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0ED1FF-7336-4BF4-8063-DFC046116491}"/>
              </a:ext>
            </a:extLst>
          </p:cNvPr>
          <p:cNvSpPr/>
          <p:nvPr/>
        </p:nvSpPr>
        <p:spPr>
          <a:xfrm>
            <a:off x="3139440" y="3044280"/>
            <a:ext cx="762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398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439313-808C-470D-8E0C-771E3E56E1B1}"/>
              </a:ext>
            </a:extLst>
          </p:cNvPr>
          <p:cNvSpPr txBox="1"/>
          <p:nvPr/>
        </p:nvSpPr>
        <p:spPr>
          <a:xfrm>
            <a:off x="3474720" y="0"/>
            <a:ext cx="5486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3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D46D96-C3B9-452A-966D-858AA82D061F}"/>
              </a:ext>
            </a:extLst>
          </p:cNvPr>
          <p:cNvSpPr txBox="1"/>
          <p:nvPr/>
        </p:nvSpPr>
        <p:spPr>
          <a:xfrm>
            <a:off x="1436571" y="1564243"/>
            <a:ext cx="97800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 :</a:t>
            </a:r>
          </a:p>
          <a:p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1.2.1 –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্য,ক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নোযোগ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২.1.1 –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রণে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বৃত্তি করতে পারবে।</a:t>
            </a:r>
          </a:p>
          <a:p>
            <a:endParaRPr lang="bn-BD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 :</a:t>
            </a:r>
          </a:p>
          <a:p>
            <a:pPr lvl="0"/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১.1.1 –যু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 সহযোগে তৈরী শব্দ স্পষ্ট ও শুদ্ধভাবে বলতে পারবে।</a:t>
            </a:r>
          </a:p>
          <a:p>
            <a:pPr lvl="0"/>
            <a:r>
              <a:rPr lang="bn-BD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১.১.২ -</a:t>
            </a:r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যু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 সহযোগে তৈরী শব্দযুক্ত বাক্য স্পষ্ট ও শুদ্ধভাবে বলতে পারবে।</a:t>
            </a:r>
            <a:endParaRPr lang="bn-BD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 :</a:t>
            </a:r>
          </a:p>
          <a:p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2.2.2 -সাবলীলভাবে কবিতা আবৃত্তি করতে পারব</a:t>
            </a:r>
          </a:p>
        </p:txBody>
      </p:sp>
    </p:spTree>
    <p:extLst>
      <p:ext uri="{BB962C8B-B14F-4D97-AF65-F5344CB8AC3E}">
        <p14:creationId xmlns:p14="http://schemas.microsoft.com/office/powerpoint/2010/main" val="137682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02C3EF3F-60F9-4678-8F11-A72910503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289560"/>
            <a:ext cx="9174480" cy="4739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4BC5DE-C00C-4862-A0DF-758FCDCA7FB5}"/>
              </a:ext>
            </a:extLst>
          </p:cNvPr>
          <p:cNvSpPr txBox="1"/>
          <p:nvPr/>
        </p:nvSpPr>
        <p:spPr>
          <a:xfrm>
            <a:off x="1272540" y="5245001"/>
            <a:ext cx="9646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ছবিতে কি দেখতে পাচ্ছ ?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211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2249922B-D6E2-46A8-AF0C-6092A35EB9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20561" r="52466" b="-467"/>
          <a:stretch/>
        </p:blipFill>
        <p:spPr>
          <a:xfrm>
            <a:off x="1203960" y="1645920"/>
            <a:ext cx="5516880" cy="5212080"/>
          </a:xfrm>
          <a:prstGeom prst="rect">
            <a:avLst/>
          </a:prstGeom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6D0836CB-32CC-4F4C-A398-86EE14015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" y="-106680"/>
            <a:ext cx="5516880" cy="1752600"/>
          </a:xfrm>
          <a:prstGeom prst="rect">
            <a:avLst/>
          </a:prstGeom>
        </p:spPr>
      </p:pic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9BE9878E-454A-45C9-B875-1AADB9464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40" y="0"/>
            <a:ext cx="5471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6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D87C03-F889-420E-B65D-D1A0A695F503}"/>
              </a:ext>
            </a:extLst>
          </p:cNvPr>
          <p:cNvSpPr txBox="1"/>
          <p:nvPr/>
        </p:nvSpPr>
        <p:spPr>
          <a:xfrm>
            <a:off x="254268" y="664354"/>
            <a:ext cx="48379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বদ্ধ       -</a:t>
            </a:r>
            <a:r>
              <a:rPr lang="en-US" sz="7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bn-BD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</a:p>
          <a:p>
            <a:r>
              <a:rPr lang="bn-BD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জগৎ     -</a:t>
            </a:r>
            <a:r>
              <a:rPr 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ৃথিবী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C96E10-A964-4091-81DA-D2B5BAA42A94}"/>
              </a:ext>
            </a:extLst>
          </p:cNvPr>
          <p:cNvSpPr txBox="1"/>
          <p:nvPr/>
        </p:nvSpPr>
        <p:spPr>
          <a:xfrm>
            <a:off x="6096000" y="617048"/>
            <a:ext cx="5385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যন্ত্রণা    -কষ্ট</a:t>
            </a:r>
          </a:p>
          <a:p>
            <a:r>
              <a:rPr lang="bn-BD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মরণ     -মৃত্যু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1D16A6-EE6F-4E90-9ED4-610C53DF544C}"/>
              </a:ext>
            </a:extLst>
          </p:cNvPr>
          <p:cNvSpPr txBox="1"/>
          <p:nvPr/>
        </p:nvSpPr>
        <p:spPr>
          <a:xfrm>
            <a:off x="248003" y="3036128"/>
            <a:ext cx="11695994" cy="313932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bn-BD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দ্ধ- </a:t>
            </a:r>
          </a:p>
          <a:p>
            <a:r>
              <a:rPr lang="bn-BD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ন্ত্র-</a:t>
            </a:r>
          </a:p>
          <a:p>
            <a:r>
              <a:rPr lang="bn-BD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ন্ত-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FCCF8B-C642-4096-86A6-321BD162F74A}"/>
              </a:ext>
            </a:extLst>
          </p:cNvPr>
          <p:cNvSpPr/>
          <p:nvPr/>
        </p:nvSpPr>
        <p:spPr>
          <a:xfrm>
            <a:off x="3147847" y="3263476"/>
            <a:ext cx="1135117" cy="6463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bg1"/>
                </a:solidFill>
              </a:rPr>
              <a:t>দ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30B35F-91D8-454E-9CE1-67E1A7143E60}"/>
              </a:ext>
            </a:extLst>
          </p:cNvPr>
          <p:cNvSpPr/>
          <p:nvPr/>
        </p:nvSpPr>
        <p:spPr>
          <a:xfrm>
            <a:off x="3147848" y="4232177"/>
            <a:ext cx="1135117" cy="64638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bg1"/>
                </a:solidFill>
              </a:rPr>
              <a:t>ন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906CB5-DFA1-414E-B4F7-10B595E651C5}"/>
              </a:ext>
            </a:extLst>
          </p:cNvPr>
          <p:cNvSpPr/>
          <p:nvPr/>
        </p:nvSpPr>
        <p:spPr>
          <a:xfrm>
            <a:off x="3147847" y="5156329"/>
            <a:ext cx="1135117" cy="64638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bg1"/>
                </a:solidFill>
              </a:rPr>
              <a:t>ন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178997-216C-487D-93B9-73A20CABF9BA}"/>
              </a:ext>
            </a:extLst>
          </p:cNvPr>
          <p:cNvSpPr/>
          <p:nvPr/>
        </p:nvSpPr>
        <p:spPr>
          <a:xfrm>
            <a:off x="5528440" y="3217491"/>
            <a:ext cx="1135117" cy="64638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bg1"/>
                </a:solidFill>
              </a:rPr>
              <a:t>ধ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4F00D6-021E-44D5-87CB-9B925B35051B}"/>
              </a:ext>
            </a:extLst>
          </p:cNvPr>
          <p:cNvSpPr/>
          <p:nvPr/>
        </p:nvSpPr>
        <p:spPr>
          <a:xfrm>
            <a:off x="5528440" y="4232177"/>
            <a:ext cx="1135117" cy="64638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bg1"/>
                </a:solidFill>
              </a:rPr>
              <a:t>ত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34869E-6F16-4FAB-BBE7-87605DAAC2E7}"/>
              </a:ext>
            </a:extLst>
          </p:cNvPr>
          <p:cNvSpPr/>
          <p:nvPr/>
        </p:nvSpPr>
        <p:spPr>
          <a:xfrm>
            <a:off x="5528441" y="5156329"/>
            <a:ext cx="1135117" cy="64638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bg1"/>
                </a:solidFill>
              </a:rPr>
              <a:t>ত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21A807-3C68-40EE-AE9D-A55BAE17DFD1}"/>
              </a:ext>
            </a:extLst>
          </p:cNvPr>
          <p:cNvSpPr txBox="1"/>
          <p:nvPr/>
        </p:nvSpPr>
        <p:spPr>
          <a:xfrm>
            <a:off x="5880538" y="3586669"/>
            <a:ext cx="4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2EF4D7-2C33-4380-B847-5B71D6641984}"/>
              </a:ext>
            </a:extLst>
          </p:cNvPr>
          <p:cNvSpPr/>
          <p:nvPr/>
        </p:nvSpPr>
        <p:spPr>
          <a:xfrm>
            <a:off x="7954752" y="4079777"/>
            <a:ext cx="3252954" cy="92415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bg1"/>
                </a:solidFill>
              </a:rPr>
              <a:t>র ফলা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57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94C360-76BC-4F6F-B62F-141A6E4D6E9B}"/>
              </a:ext>
            </a:extLst>
          </p:cNvPr>
          <p:cNvSpPr txBox="1"/>
          <p:nvPr/>
        </p:nvSpPr>
        <p:spPr>
          <a:xfrm>
            <a:off x="189186" y="804041"/>
            <a:ext cx="118714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কোন ঘরে থাকতে চাই না?</a:t>
            </a:r>
          </a:p>
          <a:p>
            <a:r>
              <a:rPr lang="bn-BD" sz="8800" dirty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কোথায় ছুটছে?</a:t>
            </a:r>
          </a:p>
          <a:p>
            <a:r>
              <a:rPr lang="bn-BD" sz="88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 এবার কী দেখবে?</a:t>
            </a:r>
            <a:endParaRPr lang="en-US" sz="8800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720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E44E08-BB5E-4CD3-A3AD-D5F3156E3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6D769C-8CBF-4693-AC84-55D1F7FFE835}"/>
              </a:ext>
            </a:extLst>
          </p:cNvPr>
          <p:cNvSpPr txBox="1"/>
          <p:nvPr/>
        </p:nvSpPr>
        <p:spPr>
          <a:xfrm rot="19411537">
            <a:off x="1137347" y="1471575"/>
            <a:ext cx="8535961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7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207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318</TotalTime>
  <Words>187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NikoshBAN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52</cp:revision>
  <dcterms:created xsi:type="dcterms:W3CDTF">2018-04-02T04:47:30Z</dcterms:created>
  <dcterms:modified xsi:type="dcterms:W3CDTF">2021-04-08T14:55:47Z</dcterms:modified>
</cp:coreProperties>
</file>